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3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2527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64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" Type="http://schemas.openxmlformats.org/officeDocument/2006/relationships/slideMaster" Target="slideMasters/slideMaster1.xml"></Relationship><Relationship Id="rId4" Type="http://schemas.openxmlformats.org/officeDocument/2006/relationships/theme" Target="theme/theme1.xml"></Relationship><Relationship Id="rId5" Type="http://schemas.openxmlformats.org/officeDocument/2006/relationships/slide" Target="slides/slide1.xml"></Relationship><Relationship Id="rId6" Type="http://schemas.openxmlformats.org/officeDocument/2006/relationships/slide" Target="slides/slide2.xml"></Relationship><Relationship Id="rId7" Type="http://schemas.openxmlformats.org/officeDocument/2006/relationships/slide" Target="slides/slide3.xml"></Relationship><Relationship Id="rId8" Type="http://schemas.openxmlformats.org/officeDocument/2006/relationships/slide" Target="slides/slide4.xml"></Relationship><Relationship Id="rId9" Type="http://schemas.openxmlformats.org/officeDocument/2006/relationships/slide" Target="slides/slide5.xml"></Relationship><Relationship Id="rId10" Type="http://schemas.openxmlformats.org/officeDocument/2006/relationships/slide" Target="slides/slide6.xml"></Relationship><Relationship Id="rId11" Type="http://schemas.openxmlformats.org/officeDocument/2006/relationships/slide" Target="slides/slide7.xml"></Relationship><Relationship Id="rId12" Type="http://schemas.openxmlformats.org/officeDocument/2006/relationships/slide" Target="slides/slide8.xml"></Relationship><Relationship Id="rId13" Type="http://schemas.openxmlformats.org/officeDocument/2006/relationships/slide" Target="slides/slide9.xml"></Relationship><Relationship Id="rId14" Type="http://schemas.openxmlformats.org/officeDocument/2006/relationships/slide" Target="slides/slide10.xml"></Relationship><Relationship Id="rId15" Type="http://schemas.openxmlformats.org/officeDocument/2006/relationships/slide" Target="slides/slide11.xml"></Relationship><Relationship Id="rId16" Type="http://schemas.openxmlformats.org/officeDocument/2006/relationships/slide" Target="slides/slide12.xml"></Relationship><Relationship Id="rId17" Type="http://schemas.openxmlformats.org/officeDocument/2006/relationships/slide" Target="slides/slide13.xml"></Relationship><Relationship Id="rId18" Type="http://schemas.openxmlformats.org/officeDocument/2006/relationships/slide" Target="slides/slide14.xml"></Relationship><Relationship Id="rId19" Type="http://schemas.openxmlformats.org/officeDocument/2006/relationships/slide" Target="slides/slide15.xml"></Relationship><Relationship Id="rId20" Type="http://schemas.openxmlformats.org/officeDocument/2006/relationships/slide" Target="slides/slide16.xml"></Relationship><Relationship Id="rId21" Type="http://schemas.openxmlformats.org/officeDocument/2006/relationships/slide" Target="slides/slide17.xml"></Relationship><Relationship Id="rId22" Type="http://schemas.openxmlformats.org/officeDocument/2006/relationships/slide" Target="slides/slide18.xml"></Relationship><Relationship Id="rId23" Type="http://schemas.openxmlformats.org/officeDocument/2006/relationships/slide" Target="slides/slide19.xml"></Relationship><Relationship Id="rId24" Type="http://schemas.openxmlformats.org/officeDocument/2006/relationships/slide" Target="slides/slide20.xml"></Relationship><Relationship Id="rId25" Type="http://schemas.openxmlformats.org/officeDocument/2006/relationships/slide" Target="slides/slide21.xml"></Relationship><Relationship Id="rId26" Type="http://schemas.openxmlformats.org/officeDocument/2006/relationships/slide" Target="slides/slide22.xml"></Relationship><Relationship Id="rId27" Type="http://schemas.openxmlformats.org/officeDocument/2006/relationships/slide" Target="slides/slide23.xml"></Relationship><Relationship Id="rId28" Type="http://schemas.openxmlformats.org/officeDocument/2006/relationships/slide" Target="slides/slide24.xml"></Relationship><Relationship Id="rId29" Type="http://schemas.openxmlformats.org/officeDocument/2006/relationships/slide" Target="slides/slide25.xml"></Relationship><Relationship Id="rId30" Type="http://schemas.openxmlformats.org/officeDocument/2006/relationships/slide" Target="slides/slide26.xml"></Relationship><Relationship Id="rId31" Type="http://schemas.openxmlformats.org/officeDocument/2006/relationships/slide" Target="slides/slide27.xml"></Relationship><Relationship Id="rId32" Type="http://schemas.openxmlformats.org/officeDocument/2006/relationships/slide" Target="slides/slide28.xml"></Relationship><Relationship Id="rId33" Type="http://schemas.openxmlformats.org/officeDocument/2006/relationships/slide" Target="slides/slide29.xml"></Relationship><Relationship Id="rId34" Type="http://schemas.openxmlformats.org/officeDocument/2006/relationships/slide" Target="slides/slide30.xml"></Relationship><Relationship Id="rId35" Type="http://schemas.openxmlformats.org/officeDocument/2006/relationships/slide" Target="slides/slide31.xml"></Relationship><Relationship Id="rId36" Type="http://schemas.openxmlformats.org/officeDocument/2006/relationships/slide" Target="slides/slide32.xml"></Relationship><Relationship Id="rId37" Type="http://schemas.openxmlformats.org/officeDocument/2006/relationships/slide" Target="slides/slide33.xml"></Relationship><Relationship Id="rId38" Type="http://schemas.openxmlformats.org/officeDocument/2006/relationships/slide" Target="slides/slide34.xml"></Relationship><Relationship Id="rId39" Type="http://schemas.openxmlformats.org/officeDocument/2006/relationships/slide" Target="slides/slide35.xml"></Relationship><Relationship Id="rId40" Type="http://schemas.openxmlformats.org/officeDocument/2006/relationships/slide" Target="slides/slide36.xml"></Relationship><Relationship Id="rId41" Type="http://schemas.openxmlformats.org/officeDocument/2006/relationships/slide" Target="slides/slide37.xml"></Relationship><Relationship Id="rId42" Type="http://schemas.openxmlformats.org/officeDocument/2006/relationships/slide" Target="slides/slide38.xml"></Relationship><Relationship Id="rId43" Type="http://schemas.openxmlformats.org/officeDocument/2006/relationships/slide" Target="slides/slide39.xml"></Relationship><Relationship Id="rId44" Type="http://schemas.openxmlformats.org/officeDocument/2006/relationships/slide" Target="slides/slide40.xml"></Relationship><Relationship Id="rId45" Type="http://schemas.openxmlformats.org/officeDocument/2006/relationships/slide" Target="slides/slide41.xml"></Relationship><Relationship Id="rId46" Type="http://schemas.openxmlformats.org/officeDocument/2006/relationships/slide" Target="slides/slide42.xml"></Relationship><Relationship Id="rId47" Type="http://schemas.openxmlformats.org/officeDocument/2006/relationships/slide" Target="slides/slide43.xml"></Relationship><Relationship Id="rId48" Type="http://schemas.openxmlformats.org/officeDocument/2006/relationships/slide" Target="slides/slide44.xml"></Relationship><Relationship Id="rId49" Type="http://schemas.openxmlformats.org/officeDocument/2006/relationships/slide" Target="slides/slide45.xml"></Relationship><Relationship Id="rId50" Type="http://schemas.openxmlformats.org/officeDocument/2006/relationships/slide" Target="slides/slide46.xml"></Relationship><Relationship Id="rId51" Type="http://schemas.openxmlformats.org/officeDocument/2006/relationships/slide" Target="slides/slide47.xml"></Relationship><Relationship Id="rId52" Type="http://schemas.openxmlformats.org/officeDocument/2006/relationships/slide" Target="slides/slide48.xml"></Relationship><Relationship Id="rId53" Type="http://schemas.openxmlformats.org/officeDocument/2006/relationships/slide" Target="slides/slide49.xml"></Relationship><Relationship Id="rId54" Type="http://schemas.openxmlformats.org/officeDocument/2006/relationships/slide" Target="slides/slide50.xml"></Relationship><Relationship Id="rId55" Type="http://schemas.openxmlformats.org/officeDocument/2006/relationships/slide" Target="slides/slide51.xml"></Relationship><Relationship Id="rId56" Type="http://schemas.openxmlformats.org/officeDocument/2006/relationships/slide" Target="slides/slide52.xml"></Relationship><Relationship Id="rId57" Type="http://schemas.openxmlformats.org/officeDocument/2006/relationships/slide" Target="slides/slide53.xml"></Relationship><Relationship Id="rId58" Type="http://schemas.openxmlformats.org/officeDocument/2006/relationships/slide" Target="slides/slide54.xml"></Relationship><Relationship Id="rId59" Type="http://schemas.openxmlformats.org/officeDocument/2006/relationships/slide" Target="slides/slide55.xml"></Relationship><Relationship Id="rId60" Type="http://schemas.openxmlformats.org/officeDocument/2006/relationships/slide" Target="slides/slide56.xml"></Relationship><Relationship Id="rId61" Type="http://schemas.openxmlformats.org/officeDocument/2006/relationships/slide" Target="slides/slide57.xml"></Relationship><Relationship Id="rId62" Type="http://schemas.openxmlformats.org/officeDocument/2006/relationships/slide" Target="slides/slide58.xml"></Relationship><Relationship Id="rId63" Type="http://schemas.openxmlformats.org/officeDocument/2006/relationships/slide" Target="slides/slide59.xml"></Relationship><Relationship Id="rId64" Type="http://schemas.openxmlformats.org/officeDocument/2006/relationships/slide" Target="slides/slide60.xml"></Relationship><Relationship Id="rId65" Type="http://schemas.openxmlformats.org/officeDocument/2006/relationships/slide" Target="slides/slide61.xml"></Relationship><Relationship Id="rId66" Type="http://schemas.openxmlformats.org/officeDocument/2006/relationships/slide" Target="slides/slide62.xml"></Relationship><Relationship Id="rId67" Type="http://schemas.openxmlformats.org/officeDocument/2006/relationships/slide" Target="slides/slide63.xml"></Relationship><Relationship Id="rId68" Type="http://schemas.openxmlformats.org/officeDocument/2006/relationships/slide" Target="slides/slide64.xml"></Relationship><Relationship Id="rId69" Type="http://schemas.openxmlformats.org/officeDocument/2006/relationships/slide" Target="slides/slide65.xml"></Relationship><Relationship Id="rId70" Type="http://schemas.openxmlformats.org/officeDocument/2006/relationships/slide" Target="slides/slide66.xml"></Relationship><Relationship Id="rId71" Type="http://schemas.openxmlformats.org/officeDocument/2006/relationships/slide" Target="slides/slide67.xml"></Relationship><Relationship Id="rId72" Type="http://schemas.openxmlformats.org/officeDocument/2006/relationships/slide" Target="slides/slide68.xml"></Relationship><Relationship Id="rId73" Type="http://schemas.openxmlformats.org/officeDocument/2006/relationships/slide" Target="slides/slide69.xml"></Relationship><Relationship Id="rId74" Type="http://schemas.openxmlformats.org/officeDocument/2006/relationships/slide" Target="slides/slide70.xml"></Relationship><Relationship Id="rId75" Type="http://schemas.openxmlformats.org/officeDocument/2006/relationships/slide" Target="slides/slide71.xml"></Relationship><Relationship Id="rId76" Type="http://schemas.openxmlformats.org/officeDocument/2006/relationships/slide" Target="slides/slide72.xml"></Relationship><Relationship Id="rId77" Type="http://schemas.openxmlformats.org/officeDocument/2006/relationships/slide" Target="slides/slide73.xml"></Relationship><Relationship Id="rId78" Type="http://schemas.openxmlformats.org/officeDocument/2006/relationships/slide" Target="slides/slide74.xml"></Relationship><Relationship Id="rId79" Type="http://schemas.openxmlformats.org/officeDocument/2006/relationships/slide" Target="slides/slide75.xml"></Relationship><Relationship Id="rId80" Type="http://schemas.openxmlformats.org/officeDocument/2006/relationships/slide" Target="slides/slide76.xml"></Relationship><Relationship Id="rId81" Type="http://schemas.openxmlformats.org/officeDocument/2006/relationships/slide" Target="slides/slide77.xml"></Relationship><Relationship Id="rId82" Type="http://schemas.openxmlformats.org/officeDocument/2006/relationships/slide" Target="slides/slide78.xml"></Relationship><Relationship Id="rId83" Type="http://schemas.openxmlformats.org/officeDocument/2006/relationships/slide" Target="slides/slide79.xml"></Relationship><Relationship Id="rId84" Type="http://schemas.openxmlformats.org/officeDocument/2006/relationships/slide" Target="slides/slide80.xml"></Relationship><Relationship Id="rId85" Type="http://schemas.openxmlformats.org/officeDocument/2006/relationships/slide" Target="slides/slide81.xml"></Relationship><Relationship Id="rId86" Type="http://schemas.openxmlformats.org/officeDocument/2006/relationships/slide" Target="slides/slide82.xml"></Relationship><Relationship Id="rId87" Type="http://schemas.openxmlformats.org/officeDocument/2006/relationships/slide" Target="slides/slide83.xml"></Relationship><Relationship Id="rId88" Type="http://schemas.openxmlformats.org/officeDocument/2006/relationships/slide" Target="slides/slide84.xml"></Relationship><Relationship Id="rId89" Type="http://schemas.openxmlformats.org/officeDocument/2006/relationships/slide" Target="slides/slide85.xml"></Relationship><Relationship Id="rId90" Type="http://schemas.openxmlformats.org/officeDocument/2006/relationships/slide" Target="slides/slide86.xml"></Relationship><Relationship Id="rId91" Type="http://schemas.openxmlformats.org/officeDocument/2006/relationships/slide" Target="slides/slide87.xml"></Relationship><Relationship Id="rId92" Type="http://schemas.openxmlformats.org/officeDocument/2006/relationships/slide" Target="slides/slide88.xml"></Relationship><Relationship Id="rId93" Type="http://schemas.openxmlformats.org/officeDocument/2006/relationships/slide" Target="slides/slide89.xml"></Relationship><Relationship Id="rId94" Type="http://schemas.openxmlformats.org/officeDocument/2006/relationships/slide" Target="slides/slide90.xml"></Relationship><Relationship Id="rId95" Type="http://schemas.openxmlformats.org/officeDocument/2006/relationships/slide" Target="slides/slide91.xml"></Relationship><Relationship Id="rId96" Type="http://schemas.openxmlformats.org/officeDocument/2006/relationships/slide" Target="slides/slide92.xml"></Relationship><Relationship Id="rId97" Type="http://schemas.openxmlformats.org/officeDocument/2006/relationships/slide" Target="slides/slide93.xml"></Relationship><Relationship Id="rId98" Type="http://schemas.openxmlformats.org/officeDocument/2006/relationships/slide" Target="slides/slide94.xml"></Relationship><Relationship Id="rId99" Type="http://schemas.openxmlformats.org/officeDocument/2006/relationships/slide" Target="slides/slide95.xml"></Relationship><Relationship Id="rId100" Type="http://schemas.openxmlformats.org/officeDocument/2006/relationships/slide" Target="slides/slide96.xml"></Relationship><Relationship Id="rId101" Type="http://schemas.openxmlformats.org/officeDocument/2006/relationships/slide" Target="slides/slide97.xml"></Relationship><Relationship Id="rId102" Type="http://schemas.openxmlformats.org/officeDocument/2006/relationships/slide" Target="slides/slide98.xml"></Relationship><Relationship Id="rId103" Type="http://schemas.openxmlformats.org/officeDocument/2006/relationships/slide" Target="slides/slide99.xml"></Relationship><Relationship Id="rId104" Type="http://schemas.openxmlformats.org/officeDocument/2006/relationships/slide" Target="slides/slide100.xml"></Relationship><Relationship Id="rId105" Type="http://schemas.openxmlformats.org/officeDocument/2006/relationships/viewProps" Target="viewProps.xml"></Relationship><Relationship Id="rId106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9.jpeg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20.jpeg"></Relationship><Relationship Id="rId3" Type="http://schemas.openxmlformats.org/officeDocument/2006/relationships/slideLayout" Target="../slideLayouts/slideLayout1.xml"></Relationship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24.jpeg"></Relationship><Relationship Id="rId3" Type="http://schemas.openxmlformats.org/officeDocument/2006/relationships/slideLayout" Target="../slideLayouts/slideLayout1.xml"></Relationship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28.jpeg"></Relationship><Relationship Id="rId3" Type="http://schemas.openxmlformats.org/officeDocument/2006/relationships/slideLayout" Target="../slideLayouts/slideLayout1.xml"></Relationship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37.jpeg"></Relationship><Relationship Id="rId3" Type="http://schemas.openxmlformats.org/officeDocument/2006/relationships/slideLayout" Target="../slideLayouts/slideLayout1.xml"></Relationship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image44.jpeg"></Relationship><Relationship Id="rId3" Type="http://schemas.openxmlformats.org/officeDocument/2006/relationships/slideLayout" Target="../slideLayouts/slideLayout1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image45.jpeg"></Relationship><Relationship Id="rId3" Type="http://schemas.openxmlformats.org/officeDocument/2006/relationships/slideLayout" Target="../slideLayouts/slideLayout1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image46.jpeg"></Relationship><Relationship Id="rId3" Type="http://schemas.openxmlformats.org/officeDocument/2006/relationships/slideLayout" Target="../slideLayouts/slideLayout1.xml"></Relationship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image" Target="../media/image49.jpe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674F24-8BF4-41BA-8CCE-04CC78232EF4}"/>
              </a:ext>
            </a:extLst>
          </p:cNvPr>
          <p:cNvCxnSpPr/>
          <p:nvPr/>
        </p:nvCxnSpPr>
        <p:spPr>
          <a:xfrm>
            <a:off x="8994098" y="1064302"/>
            <a:ext cx="139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10568066" y="749508"/>
            <a:ext cx="1124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2523A-2DFD-4774-8D93-186B54FF62A1}"/>
              </a:ext>
            </a:extLst>
          </p:cNvPr>
          <p:cNvCxnSpPr/>
          <p:nvPr/>
        </p:nvCxnSpPr>
        <p:spPr>
          <a:xfrm flipV="1">
            <a:off x="10298242" y="3177915"/>
            <a:ext cx="254833" cy="73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221C4-C243-46D3-8DD8-00B7975959AD}"/>
              </a:ext>
            </a:extLst>
          </p:cNvPr>
          <p:cNvSpPr txBox="1"/>
          <p:nvPr/>
        </p:nvSpPr>
        <p:spPr>
          <a:xfrm>
            <a:off x="9773587" y="4182256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자원을 증가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97D23D-31EA-462C-87F8-B7F814937BA5}"/>
              </a:ext>
            </a:extLst>
          </p:cNvPr>
          <p:cNvCxnSpPr>
            <a:cxnSpLocks/>
          </p:cNvCxnSpPr>
          <p:nvPr/>
        </p:nvCxnSpPr>
        <p:spPr>
          <a:xfrm flipH="1">
            <a:off x="8694295" y="6213581"/>
            <a:ext cx="644577" cy="26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B0A3B5-BA56-4C07-BFA0-DB5229086F39}"/>
              </a:ext>
            </a:extLst>
          </p:cNvPr>
          <p:cNvSpPr txBox="1"/>
          <p:nvPr/>
        </p:nvSpPr>
        <p:spPr>
          <a:xfrm>
            <a:off x="9773587" y="5793698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버퍼가 하나면 찢어져 </a:t>
            </a:r>
            <a:r>
              <a:rPr lang="ko-KR" altLang="en-US" dirty="0" err="1"/>
              <a:t>보일수</a:t>
            </a:r>
            <a:r>
              <a:rPr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/>
          <p:nvPr/>
        </p:nvCxnSpPr>
        <p:spPr>
          <a:xfrm flipH="1">
            <a:off x="8514413" y="2023672"/>
            <a:ext cx="1004341" cy="41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10073389" y="1424066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/>
          <p:nvPr/>
        </p:nvCxnSpPr>
        <p:spPr>
          <a:xfrm>
            <a:off x="7240249" y="5666282"/>
            <a:ext cx="160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8829207" y="5516380"/>
            <a:ext cx="296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스왑</a:t>
            </a:r>
            <a:r>
              <a:rPr lang="ko-KR" altLang="en-US" dirty="0"/>
              <a:t> 전체화면에서만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7DFD14-4B19-47D0-AF3F-489E200BFB5E}"/>
              </a:ext>
            </a:extLst>
          </p:cNvPr>
          <p:cNvCxnSpPr/>
          <p:nvPr/>
        </p:nvCxnSpPr>
        <p:spPr>
          <a:xfrm>
            <a:off x="-1409075" y="2443397"/>
            <a:ext cx="1064301" cy="12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FA528A-9B18-47F5-8DD6-9F48BA95F7CF}"/>
              </a:ext>
            </a:extLst>
          </p:cNvPr>
          <p:cNvSpPr txBox="1"/>
          <p:nvPr/>
        </p:nvSpPr>
        <p:spPr>
          <a:xfrm>
            <a:off x="-2938072" y="1244184"/>
            <a:ext cx="152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구조를 가지고 있어야함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6EA271-DEE6-4F48-B72A-B2D2CB48A774}"/>
              </a:ext>
            </a:extLst>
          </p:cNvPr>
          <p:cNvCxnSpPr/>
          <p:nvPr/>
        </p:nvCxnSpPr>
        <p:spPr>
          <a:xfrm>
            <a:off x="8409482" y="794479"/>
            <a:ext cx="1514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55D63-CB6B-4F1F-9153-501C61AC403A}"/>
              </a:ext>
            </a:extLst>
          </p:cNvPr>
          <p:cNvSpPr txBox="1"/>
          <p:nvPr/>
        </p:nvSpPr>
        <p:spPr>
          <a:xfrm>
            <a:off x="9938479" y="404734"/>
            <a:ext cx="145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수식 편집기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1DDF9-F4EC-44B4-918C-DDB5E9C9227C}"/>
              </a:ext>
            </a:extLst>
          </p:cNvPr>
          <p:cNvSpPr txBox="1"/>
          <p:nvPr/>
        </p:nvSpPr>
        <p:spPr>
          <a:xfrm>
            <a:off x="3117953" y="1394086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동적 라이브러리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CF3A12-559E-4517-AB13-DFD193180B90}"/>
              </a:ext>
            </a:extLst>
          </p:cNvPr>
          <p:cNvCxnSpPr/>
          <p:nvPr/>
        </p:nvCxnSpPr>
        <p:spPr>
          <a:xfrm flipV="1">
            <a:off x="8979108" y="2983043"/>
            <a:ext cx="1454046" cy="4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7F7BA-7B40-404D-8852-14398B11CE1C}"/>
              </a:ext>
            </a:extLst>
          </p:cNvPr>
          <p:cNvSpPr txBox="1"/>
          <p:nvPr/>
        </p:nvSpPr>
        <p:spPr>
          <a:xfrm>
            <a:off x="10777928" y="2563318"/>
            <a:ext cx="12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가지고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8D4AEB-09CC-4A53-A123-C5E4CED18E70}"/>
              </a:ext>
            </a:extLst>
          </p:cNvPr>
          <p:cNvCxnSpPr/>
          <p:nvPr/>
        </p:nvCxnSpPr>
        <p:spPr>
          <a:xfrm>
            <a:off x="8589364" y="3927423"/>
            <a:ext cx="1843790" cy="83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A39663-4084-46BC-9DE7-D1E369516CC5}"/>
              </a:ext>
            </a:extLst>
          </p:cNvPr>
          <p:cNvSpPr txBox="1"/>
          <p:nvPr/>
        </p:nvSpPr>
        <p:spPr>
          <a:xfrm>
            <a:off x="10643016" y="4320915"/>
            <a:ext cx="205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Cnt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8162F-635F-44A5-A5F9-DE515EADAC84}"/>
              </a:ext>
            </a:extLst>
          </p:cNvPr>
          <p:cNvSpPr txBox="1"/>
          <p:nvPr/>
        </p:nvSpPr>
        <p:spPr>
          <a:xfrm>
            <a:off x="3117953" y="3741721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슈퍼 </a:t>
            </a:r>
            <a:r>
              <a:rPr lang="ko-KR" altLang="en-US" dirty="0" err="1"/>
              <a:t>클레스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03BB06-2EF5-4AC9-A1E7-6F9BE2DA845D}"/>
              </a:ext>
            </a:extLst>
          </p:cNvPr>
          <p:cNvCxnSpPr/>
          <p:nvPr/>
        </p:nvCxnSpPr>
        <p:spPr>
          <a:xfrm flipH="1" flipV="1">
            <a:off x="-209862" y="4616970"/>
            <a:ext cx="1034321" cy="82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E088E2-25B5-4D81-981B-776BB569EB62}"/>
              </a:ext>
            </a:extLst>
          </p:cNvPr>
          <p:cNvSpPr txBox="1"/>
          <p:nvPr/>
        </p:nvSpPr>
        <p:spPr>
          <a:xfrm>
            <a:off x="-3402767" y="3429000"/>
            <a:ext cx="23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ko-KR" altLang="en-US" dirty="0" err="1"/>
              <a:t>가비지</a:t>
            </a:r>
            <a:r>
              <a:rPr lang="ko-KR" altLang="en-US" dirty="0"/>
              <a:t>    </a:t>
            </a:r>
            <a:r>
              <a:rPr lang="ko-KR" altLang="en-US" dirty="0" err="1"/>
              <a:t>컬랙터가</a:t>
            </a:r>
            <a:r>
              <a:rPr lang="ko-KR" altLang="en-US" dirty="0"/>
              <a:t> </a:t>
            </a:r>
            <a:r>
              <a:rPr lang="ko-KR" altLang="en-US" dirty="0" err="1"/>
              <a:t>삭제시켜줌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1F9077-940C-42F0-9FC7-2EF91C62CADE}"/>
              </a:ext>
            </a:extLst>
          </p:cNvPr>
          <p:cNvCxnSpPr/>
          <p:nvPr/>
        </p:nvCxnSpPr>
        <p:spPr>
          <a:xfrm>
            <a:off x="6415790" y="6250898"/>
            <a:ext cx="140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EAD901-34A8-4D8C-B133-6F8EE4B5F41F}"/>
              </a:ext>
            </a:extLst>
          </p:cNvPr>
          <p:cNvSpPr txBox="1"/>
          <p:nvPr/>
        </p:nvSpPr>
        <p:spPr>
          <a:xfrm>
            <a:off x="8244590" y="6160957"/>
            <a:ext cx="167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할 수 잇는지 </a:t>
            </a:r>
            <a:r>
              <a:rPr lang="ko-KR" altLang="en-US" dirty="0" err="1"/>
              <a:t>물어봄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3F101-F61D-4BC4-BDA6-969A31F4DBFC}"/>
              </a:ext>
            </a:extLst>
          </p:cNvPr>
          <p:cNvCxnSpPr>
            <a:cxnSpLocks/>
          </p:cNvCxnSpPr>
          <p:nvPr/>
        </p:nvCxnSpPr>
        <p:spPr>
          <a:xfrm>
            <a:off x="2383436" y="1439056"/>
            <a:ext cx="3477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5C12734-F9F0-402C-A7ED-3A6B4EC4FF0B}"/>
              </a:ext>
            </a:extLst>
          </p:cNvPr>
          <p:cNvSpPr/>
          <p:nvPr/>
        </p:nvSpPr>
        <p:spPr>
          <a:xfrm>
            <a:off x="9653665" y="899411"/>
            <a:ext cx="2263515" cy="1989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ED4710-0A11-495B-8B8C-EDEEA8254FC1}"/>
              </a:ext>
            </a:extLst>
          </p:cNvPr>
          <p:cNvSpPr/>
          <p:nvPr/>
        </p:nvSpPr>
        <p:spPr>
          <a:xfrm>
            <a:off x="10133350" y="1369727"/>
            <a:ext cx="1304145" cy="104931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AB6B-A8CE-4D34-B697-861557A74C72}"/>
              </a:ext>
            </a:extLst>
          </p:cNvPr>
          <p:cNvSpPr txBox="1"/>
          <p:nvPr/>
        </p:nvSpPr>
        <p:spPr>
          <a:xfrm>
            <a:off x="10358203" y="1679937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F3933-CEB2-42B8-A15D-1E74B92AE272}"/>
              </a:ext>
            </a:extLst>
          </p:cNvPr>
          <p:cNvSpPr txBox="1"/>
          <p:nvPr/>
        </p:nvSpPr>
        <p:spPr>
          <a:xfrm>
            <a:off x="11347554" y="714745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C1E4BD-6829-4E18-8490-B10459449E41}"/>
              </a:ext>
            </a:extLst>
          </p:cNvPr>
          <p:cNvCxnSpPr>
            <a:cxnSpLocks/>
          </p:cNvCxnSpPr>
          <p:nvPr/>
        </p:nvCxnSpPr>
        <p:spPr>
          <a:xfrm>
            <a:off x="12142033" y="1099067"/>
            <a:ext cx="284812" cy="105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746897-DFA5-40A7-A73F-1A4E0E4693D1}"/>
              </a:ext>
            </a:extLst>
          </p:cNvPr>
          <p:cNvSpPr txBox="1"/>
          <p:nvPr/>
        </p:nvSpPr>
        <p:spPr>
          <a:xfrm>
            <a:off x="11917180" y="2488367"/>
            <a:ext cx="14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</a:t>
            </a:r>
            <a:endParaRPr lang="en-US" altLang="ko-KR" dirty="0"/>
          </a:p>
          <a:p>
            <a:r>
              <a:rPr lang="ko-KR" altLang="en-US" dirty="0"/>
              <a:t>가지고 있음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213F2-4309-436E-B748-539B3B65E6A4}"/>
              </a:ext>
            </a:extLst>
          </p:cNvPr>
          <p:cNvCxnSpPr/>
          <p:nvPr/>
        </p:nvCxnSpPr>
        <p:spPr>
          <a:xfrm>
            <a:off x="1139252" y="5051685"/>
            <a:ext cx="1244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22823F-29AA-44E3-9384-FD77CE4A61D0}"/>
              </a:ext>
            </a:extLst>
          </p:cNvPr>
          <p:cNvCxnSpPr/>
          <p:nvPr/>
        </p:nvCxnSpPr>
        <p:spPr>
          <a:xfrm flipH="1" flipV="1">
            <a:off x="0" y="884420"/>
            <a:ext cx="1633928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3FAB1-6716-40BE-ADB8-C1D69F44518F}"/>
              </a:ext>
            </a:extLst>
          </p:cNvPr>
          <p:cNvSpPr txBox="1"/>
          <p:nvPr/>
        </p:nvSpPr>
        <p:spPr>
          <a:xfrm>
            <a:off x="-2188564" y="494675"/>
            <a:ext cx="169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객체를 생성하기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6907FA-98AF-44D2-B7D8-50278CF8FB91}"/>
              </a:ext>
            </a:extLst>
          </p:cNvPr>
          <p:cNvCxnSpPr/>
          <p:nvPr/>
        </p:nvCxnSpPr>
        <p:spPr>
          <a:xfrm flipV="1">
            <a:off x="3582649" y="2173574"/>
            <a:ext cx="1244184" cy="1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BF119-78CA-49CF-8A3B-419261FB206D}"/>
              </a:ext>
            </a:extLst>
          </p:cNvPr>
          <p:cNvSpPr txBox="1"/>
          <p:nvPr/>
        </p:nvSpPr>
        <p:spPr>
          <a:xfrm>
            <a:off x="4572000" y="175384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주소를 넘겨 받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9D3E49-611C-4B48-A33E-25A824473CB8}"/>
              </a:ext>
            </a:extLst>
          </p:cNvPr>
          <p:cNvCxnSpPr/>
          <p:nvPr/>
        </p:nvCxnSpPr>
        <p:spPr>
          <a:xfrm rot="10800000" flipV="1">
            <a:off x="6685613" y="2123180"/>
            <a:ext cx="689548" cy="4701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6767C2-62F0-467B-A40D-D7AAE921F6F6}"/>
              </a:ext>
            </a:extLst>
          </p:cNvPr>
          <p:cNvSpPr txBox="1"/>
          <p:nvPr/>
        </p:nvSpPr>
        <p:spPr>
          <a:xfrm>
            <a:off x="7719934" y="2008682"/>
            <a:ext cx="11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변경댐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356C3A-87CB-4304-B715-C03E16343019}"/>
              </a:ext>
            </a:extLst>
          </p:cNvPr>
          <p:cNvCxnSpPr/>
          <p:nvPr/>
        </p:nvCxnSpPr>
        <p:spPr>
          <a:xfrm flipH="1" flipV="1">
            <a:off x="6370820" y="3837482"/>
            <a:ext cx="104931" cy="47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242AD7-7115-4382-91E5-A8295D73C3DD}"/>
              </a:ext>
            </a:extLst>
          </p:cNvPr>
          <p:cNvSpPr txBox="1"/>
          <p:nvPr/>
        </p:nvSpPr>
        <p:spPr>
          <a:xfrm>
            <a:off x="5741233" y="4317167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콤객체의</a:t>
            </a:r>
            <a:r>
              <a:rPr lang="ko-KR" altLang="en-US" dirty="0"/>
              <a:t> 위치를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59B1-D5A3-4F4B-9D1C-ED8E35672F4C}"/>
              </a:ext>
            </a:extLst>
          </p:cNvPr>
          <p:cNvSpPr txBox="1"/>
          <p:nvPr/>
        </p:nvSpPr>
        <p:spPr>
          <a:xfrm>
            <a:off x="7929796" y="494675"/>
            <a:ext cx="34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 변수의 주소를 보내야함</a:t>
            </a:r>
          </a:p>
        </p:txBody>
      </p:sp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705938-3CD9-46E7-8B07-EB55071F5EE8}"/>
              </a:ext>
            </a:extLst>
          </p:cNvPr>
          <p:cNvCxnSpPr/>
          <p:nvPr/>
        </p:nvCxnSpPr>
        <p:spPr>
          <a:xfrm flipV="1">
            <a:off x="8574405" y="5951220"/>
            <a:ext cx="2488565" cy="25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 rot="0">
            <a:off x="10868025" y="5486400"/>
            <a:ext cx="1687195" cy="9226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크리에이트는 변수가 아닌건 별이 하나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FC85E1-94CB-4D49-922C-06F12434627C}"/>
              </a:ext>
            </a:extLst>
          </p:cNvPr>
          <p:cNvCxnSpPr/>
          <p:nvPr/>
        </p:nvCxnSpPr>
        <p:spPr>
          <a:xfrm flipH="1">
            <a:off x="7120255" y="2008505"/>
            <a:ext cx="329565" cy="37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41474A-2BC5-475D-B6CC-3F52A22426ED}"/>
              </a:ext>
            </a:extLst>
          </p:cNvPr>
          <p:cNvSpPr txBox="1"/>
          <p:nvPr/>
        </p:nvSpPr>
        <p:spPr>
          <a:xfrm>
            <a:off x="7825105" y="1828800"/>
            <a:ext cx="232346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 다르게 만들어짐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3AE35F-277E-41CF-A956-7F6C58F6338B}"/>
              </a:ext>
            </a:extLst>
          </p:cNvPr>
          <p:cNvCxnSpPr/>
          <p:nvPr/>
        </p:nvCxnSpPr>
        <p:spPr>
          <a:xfrm>
            <a:off x="479425" y="3117850"/>
            <a:ext cx="779780" cy="64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 rot="0">
            <a:off x="-1085215" y="2739390"/>
            <a:ext cx="193167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아이디 가져오기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49197-C757-4116-A147-D845A1A41DDC}"/>
              </a:ext>
            </a:extLst>
          </p:cNvPr>
          <p:cNvSpPr txBox="1"/>
          <p:nvPr/>
        </p:nvSpPr>
        <p:spPr>
          <a:xfrm>
            <a:off x="7120255" y="6136640"/>
            <a:ext cx="131889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같은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FF3D-D10C-4AEB-8919-392EAF29AE67}"/>
              </a:ext>
            </a:extLst>
          </p:cNvPr>
          <p:cNvSpPr/>
          <p:nvPr/>
        </p:nvSpPr>
        <p:spPr>
          <a:xfrm>
            <a:off x="4290695" y="4202430"/>
            <a:ext cx="1046480" cy="2813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68FF6C-F93B-411F-8F1B-B5823FE9F0B9}"/>
              </a:ext>
            </a:extLst>
          </p:cNvPr>
          <p:cNvCxnSpPr/>
          <p:nvPr/>
        </p:nvCxnSpPr>
        <p:spPr>
          <a:xfrm flipH="1" flipV="1">
            <a:off x="4413885" y="3675380"/>
            <a:ext cx="158115" cy="360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BEFD43-1B42-4D4D-8F33-A16E00D49099}"/>
              </a:ext>
            </a:extLst>
          </p:cNvPr>
          <p:cNvSpPr txBox="1"/>
          <p:nvPr/>
        </p:nvSpPr>
        <p:spPr>
          <a:xfrm>
            <a:off x="3455670" y="3508375"/>
            <a:ext cx="223329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넘겨야함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79131" y="26377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4ED41C-EF62-4965-8052-921BE9124E78}"/>
              </a:ext>
            </a:extLst>
          </p:cNvPr>
          <p:cNvCxnSpPr/>
          <p:nvPr/>
        </p:nvCxnSpPr>
        <p:spPr>
          <a:xfrm flipV="1">
            <a:off x="-79131" y="1362808"/>
            <a:ext cx="1028700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EA05CE-83AE-483C-BC62-C7CCF6E6D184}"/>
              </a:ext>
            </a:extLst>
          </p:cNvPr>
          <p:cNvSpPr txBox="1"/>
          <p:nvPr/>
        </p:nvSpPr>
        <p:spPr>
          <a:xfrm>
            <a:off x="-2057400" y="1178169"/>
            <a:ext cx="178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포인터랑</a:t>
            </a:r>
            <a:r>
              <a:rPr lang="ko-KR" altLang="en-US" dirty="0"/>
              <a:t> 비슷함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8B9386-03C6-4FB6-A8DE-E16F62AE67E8}"/>
              </a:ext>
            </a:extLst>
          </p:cNvPr>
          <p:cNvCxnSpPr/>
          <p:nvPr/>
        </p:nvCxnSpPr>
        <p:spPr>
          <a:xfrm flipH="1">
            <a:off x="2329962" y="5477608"/>
            <a:ext cx="254976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FA068-C975-4824-A431-E4EFFE01EB86}"/>
              </a:ext>
            </a:extLst>
          </p:cNvPr>
          <p:cNvSpPr txBox="1"/>
          <p:nvPr/>
        </p:nvSpPr>
        <p:spPr>
          <a:xfrm>
            <a:off x="2857500" y="5372100"/>
            <a:ext cx="38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소멸을 반드시 해야함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867516-5D63-4EC1-8771-19F6154859A4}"/>
              </a:ext>
            </a:extLst>
          </p:cNvPr>
          <p:cNvCxnSpPr/>
          <p:nvPr/>
        </p:nvCxnSpPr>
        <p:spPr>
          <a:xfrm flipV="1">
            <a:off x="-1617785" y="1811215"/>
            <a:ext cx="272562" cy="9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B41F6-47B4-40F3-AF81-8DA7B4AC1EA9}"/>
              </a:ext>
            </a:extLst>
          </p:cNvPr>
          <p:cNvSpPr txBox="1"/>
          <p:nvPr/>
        </p:nvSpPr>
        <p:spPr>
          <a:xfrm>
            <a:off x="-2242038" y="2971800"/>
            <a:ext cx="196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</a:t>
            </a:r>
            <a:r>
              <a:rPr lang="en-US" altLang="ko-KR" dirty="0" err="1"/>
              <a:t>ptr</a:t>
            </a:r>
            <a:r>
              <a:rPr lang="ko-KR" altLang="en-US" dirty="0"/>
              <a:t>의 스마트 포인터라고 생각하자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A4ADC5-55AF-437F-9916-BAA6F1D32658}"/>
              </a:ext>
            </a:extLst>
          </p:cNvPr>
          <p:cNvSpPr/>
          <p:nvPr/>
        </p:nvSpPr>
        <p:spPr>
          <a:xfrm>
            <a:off x="0" y="5820508"/>
            <a:ext cx="5354515" cy="101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0BCB5D-A37C-475B-9B99-4ADA226BAE3B}"/>
              </a:ext>
            </a:extLst>
          </p:cNvPr>
          <p:cNvCxnSpPr/>
          <p:nvPr/>
        </p:nvCxnSpPr>
        <p:spPr>
          <a:xfrm>
            <a:off x="4141177" y="5486400"/>
            <a:ext cx="196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B28FE1-CA01-404E-9DF4-1102E9694057}"/>
              </a:ext>
            </a:extLst>
          </p:cNvPr>
          <p:cNvSpPr txBox="1"/>
          <p:nvPr/>
        </p:nvSpPr>
        <p:spPr>
          <a:xfrm>
            <a:off x="6620608" y="5301762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기하쉐이더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E985C6-8829-4780-A827-4ECF691D0BF8}"/>
              </a:ext>
            </a:extLst>
          </p:cNvPr>
          <p:cNvCxnSpPr/>
          <p:nvPr/>
        </p:nvCxnSpPr>
        <p:spPr>
          <a:xfrm>
            <a:off x="5090746" y="5741377"/>
            <a:ext cx="1828800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E0774E-47DD-4103-A629-6558C2E011F3}"/>
              </a:ext>
            </a:extLst>
          </p:cNvPr>
          <p:cNvSpPr txBox="1"/>
          <p:nvPr/>
        </p:nvSpPr>
        <p:spPr>
          <a:xfrm>
            <a:off x="7262446" y="574137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6F38DF-5AAB-4719-8EEA-63A513853995}"/>
              </a:ext>
            </a:extLst>
          </p:cNvPr>
          <p:cNvCxnSpPr/>
          <p:nvPr/>
        </p:nvCxnSpPr>
        <p:spPr>
          <a:xfrm flipV="1">
            <a:off x="8168054" y="6365630"/>
            <a:ext cx="1274884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 descr="C:/Users/xorbs/AppData/Roaming/PolarisOffice/ETemp/1116_54071128/image24.jpe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4635" cy="6858635"/>
          </a:xfrm>
          <a:prstGeom prst="rect"/>
          <a:noFill/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5C3C20-9BEF-46BF-8D33-399260794009}"/>
              </a:ext>
            </a:extLst>
          </p:cNvPr>
          <p:cNvCxnSpPr/>
          <p:nvPr/>
        </p:nvCxnSpPr>
        <p:spPr>
          <a:xfrm>
            <a:off x="1389380" y="4615815"/>
            <a:ext cx="808990" cy="13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F23080-D04C-40D6-B10B-297C12083362}"/>
              </a:ext>
            </a:extLst>
          </p:cNvPr>
          <p:cNvSpPr txBox="1"/>
          <p:nvPr/>
        </p:nvSpPr>
        <p:spPr>
          <a:xfrm>
            <a:off x="-1687830" y="4378325"/>
            <a:ext cx="315658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기반이 되어지는 라이브러리</a:t>
            </a:r>
            <a:endParaRPr lang="en-US" altLang="ko-KR" dirty="0"/>
          </a:p>
          <a:p>
            <a:r>
              <a:rPr lang="en-US" altLang="ko-KR" dirty="0"/>
              <a:t>Direct3d</a:t>
            </a:r>
            <a:r>
              <a:rPr lang="ko-KR" altLang="en-US" dirty="0"/>
              <a:t>가 버전업이 되어도 </a:t>
            </a:r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는 바뀌지 않도록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단 운영체제가 바뀌면 </a:t>
            </a:r>
            <a:endParaRPr lang="en-US" altLang="ko-KR" dirty="0"/>
          </a:p>
          <a:p>
            <a:r>
              <a:rPr lang="ko-KR" altLang="en-US" dirty="0"/>
              <a:t>바꿈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덜바뀌게</a:t>
            </a:r>
            <a:r>
              <a:rPr lang="ko-KR" altLang="en-US" dirty="0"/>
              <a:t> 하려고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2A3547-71BF-4DD0-80F3-FD6D31919944}"/>
              </a:ext>
            </a:extLst>
          </p:cNvPr>
          <p:cNvCxnSpPr/>
          <p:nvPr/>
        </p:nvCxnSpPr>
        <p:spPr>
          <a:xfrm flipV="1">
            <a:off x="6550025" y="4141470"/>
            <a:ext cx="2224405" cy="47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2357C-74DA-425C-BB2F-AEC758852586}"/>
              </a:ext>
            </a:extLst>
          </p:cNvPr>
          <p:cNvSpPr txBox="1"/>
          <p:nvPr/>
        </p:nvSpPr>
        <p:spPr>
          <a:xfrm>
            <a:off x="9144000" y="3429000"/>
            <a:ext cx="16878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지원하는 체재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A93EF9-E231-4AF5-A046-2725BD7E8058}"/>
              </a:ext>
            </a:extLst>
          </p:cNvPr>
          <p:cNvCxnSpPr/>
          <p:nvPr/>
        </p:nvCxnSpPr>
        <p:spPr>
          <a:xfrm flipH="1" flipV="1">
            <a:off x="1468120" y="2980690"/>
            <a:ext cx="509905" cy="75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14961E-049B-4CF8-AAE1-A3F8DE8566DB}"/>
              </a:ext>
            </a:extLst>
          </p:cNvPr>
          <p:cNvSpPr txBox="1"/>
          <p:nvPr/>
        </p:nvSpPr>
        <p:spPr>
          <a:xfrm>
            <a:off x="492125" y="2505710"/>
            <a:ext cx="896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독립됨</a:t>
            </a: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1905635" y="3438525"/>
            <a:ext cx="223520" cy="1236345"/>
          </a:xfrm>
          <a:custGeom>
            <a:gdLst>
              <a:gd fmla="*/ 351 w 352" name="TX0"/>
              <a:gd fmla="*/ 0 h 1947" name="TY0"/>
              <a:gd fmla="*/ 29 w 352" name="TX1"/>
              <a:gd fmla="*/ 570 h 1947" name="TY1"/>
              <a:gd fmla="*/ 102 w 352" name="TX2"/>
              <a:gd fmla="*/ 1185 h 1947" name="TY2"/>
              <a:gd fmla="*/ 292 w 352" name="TX3"/>
              <a:gd fmla="*/ 1946 h 1947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52" h="1947">
                <a:moveTo>
                  <a:pt x="351" y="0"/>
                </a:moveTo>
                <a:cubicBezTo>
                  <a:pt x="205" y="175"/>
                  <a:pt x="58" y="365"/>
                  <a:pt x="29" y="570"/>
                </a:cubicBezTo>
                <a:cubicBezTo>
                  <a:pt x="0" y="775"/>
                  <a:pt x="58" y="951"/>
                  <a:pt x="102" y="1185"/>
                </a:cubicBezTo>
                <a:cubicBezTo>
                  <a:pt x="146" y="1419"/>
                  <a:pt x="219" y="1683"/>
                  <a:pt x="292" y="1946"/>
                </a:cubicBezTo>
              </a:path>
            </a:pathLst>
          </a:custGeom>
          <a:ln w="9525" cap="flat" cmpd="sng">
            <a:solidFill>
              <a:schemeClr val="accent1">
                <a:shade val="5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0338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8E44B-1F1B-4331-86AB-6EEA15228395}"/>
              </a:ext>
            </a:extLst>
          </p:cNvPr>
          <p:cNvSpPr txBox="1"/>
          <p:nvPr/>
        </p:nvSpPr>
        <p:spPr>
          <a:xfrm>
            <a:off x="9275885" y="1099038"/>
            <a:ext cx="185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처음에 설정창이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플레이 할 수 있는지도 알려줌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390AB7-E834-45C3-A7F2-947E4420F2B4}"/>
              </a:ext>
            </a:extLst>
          </p:cNvPr>
          <p:cNvCxnSpPr/>
          <p:nvPr/>
        </p:nvCxnSpPr>
        <p:spPr>
          <a:xfrm flipH="1">
            <a:off x="4791808" y="4633546"/>
            <a:ext cx="158261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C19A8F-4024-4185-BC8E-E6A3DCE2BBC4}"/>
              </a:ext>
            </a:extLst>
          </p:cNvPr>
          <p:cNvSpPr txBox="1"/>
          <p:nvPr/>
        </p:nvSpPr>
        <p:spPr>
          <a:xfrm>
            <a:off x="5152291" y="4387362"/>
            <a:ext cx="1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Comdxgi</a:t>
            </a:r>
            <a:r>
              <a:rPr lang="en-US" altLang="ko-KR" dirty="0"/>
              <a:t> </a:t>
            </a:r>
            <a:r>
              <a:rPr lang="ko-KR" altLang="en-US" dirty="0"/>
              <a:t>에 따라 다름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633E90-E553-4861-8EBE-8AA6AD1237E0}"/>
              </a:ext>
            </a:extLst>
          </p:cNvPr>
          <p:cNvCxnSpPr/>
          <p:nvPr/>
        </p:nvCxnSpPr>
        <p:spPr>
          <a:xfrm>
            <a:off x="3156438" y="4457701"/>
            <a:ext cx="0" cy="72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E47C1F-60EE-4B98-9DCA-5555510CE7D3}"/>
              </a:ext>
            </a:extLst>
          </p:cNvPr>
          <p:cNvSpPr txBox="1"/>
          <p:nvPr/>
        </p:nvSpPr>
        <p:spPr>
          <a:xfrm>
            <a:off x="1771650" y="4255339"/>
            <a:ext cx="12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r>
              <a:rPr lang="ko-KR" altLang="en-US" dirty="0"/>
              <a:t>내려갈수록 버전업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C47542-9181-4F82-B3BC-FCA4B9FE4C36}"/>
              </a:ext>
            </a:extLst>
          </p:cNvPr>
          <p:cNvCxnSpPr/>
          <p:nvPr/>
        </p:nvCxnSpPr>
        <p:spPr>
          <a:xfrm flipH="1" flipV="1">
            <a:off x="123092" y="474785"/>
            <a:ext cx="139358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0F3CF9-57A9-4713-BA31-85D23BF73080}"/>
              </a:ext>
            </a:extLst>
          </p:cNvPr>
          <p:cNvSpPr txBox="1"/>
          <p:nvPr/>
        </p:nvSpPr>
        <p:spPr>
          <a:xfrm>
            <a:off x="-1635369" y="70338"/>
            <a:ext cx="150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카드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A78106-6B23-43C9-B85F-7352517ADDA9}"/>
              </a:ext>
            </a:extLst>
          </p:cNvPr>
          <p:cNvCxnSpPr/>
          <p:nvPr/>
        </p:nvCxnSpPr>
        <p:spPr>
          <a:xfrm flipH="1" flipV="1">
            <a:off x="3217985" y="351692"/>
            <a:ext cx="404446" cy="58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C3F81-7656-424E-BA23-6B2B51CEB309}"/>
              </a:ext>
            </a:extLst>
          </p:cNvPr>
          <p:cNvSpPr txBox="1"/>
          <p:nvPr/>
        </p:nvSpPr>
        <p:spPr>
          <a:xfrm>
            <a:off x="1987062" y="7033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모니터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7DC56A-C552-484D-84E9-86E42E18F630}"/>
              </a:ext>
            </a:extLst>
          </p:cNvPr>
          <p:cNvCxnSpPr/>
          <p:nvPr/>
        </p:nvCxnSpPr>
        <p:spPr>
          <a:xfrm>
            <a:off x="4572000" y="6084277"/>
            <a:ext cx="0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451781-AA6D-488F-B01D-8D43D3D333B9}"/>
              </a:ext>
            </a:extLst>
          </p:cNvPr>
          <p:cNvSpPr txBox="1"/>
          <p:nvPr/>
        </p:nvSpPr>
        <p:spPr>
          <a:xfrm>
            <a:off x="4229104" y="6471138"/>
            <a:ext cx="112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8695B-4186-46B9-9ECE-694DC4B3D957}"/>
              </a:ext>
            </a:extLst>
          </p:cNvPr>
          <p:cNvSpPr txBox="1"/>
          <p:nvPr/>
        </p:nvSpPr>
        <p:spPr>
          <a:xfrm>
            <a:off x="6435970" y="1674852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합친것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7CBAAF-0125-4B3D-83BE-8A40F6B9595B}"/>
              </a:ext>
            </a:extLst>
          </p:cNvPr>
          <p:cNvCxnSpPr/>
          <p:nvPr/>
        </p:nvCxnSpPr>
        <p:spPr>
          <a:xfrm flipV="1">
            <a:off x="3798277" y="773723"/>
            <a:ext cx="43961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526110-C737-4CE1-BBF9-09D3DC10F101}"/>
              </a:ext>
            </a:extLst>
          </p:cNvPr>
          <p:cNvSpPr txBox="1"/>
          <p:nvPr/>
        </p:nvSpPr>
        <p:spPr>
          <a:xfrm>
            <a:off x="4325815" y="747346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A06F-3E3F-4877-88A3-47F36BEF6D78}"/>
              </a:ext>
            </a:extLst>
          </p:cNvPr>
          <p:cNvSpPr txBox="1"/>
          <p:nvPr/>
        </p:nvSpPr>
        <p:spPr>
          <a:xfrm>
            <a:off x="2628900" y="6172200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687E9A-FA89-4645-9D2F-BD2F37554775}"/>
              </a:ext>
            </a:extLst>
          </p:cNvPr>
          <p:cNvCxnSpPr/>
          <p:nvPr/>
        </p:nvCxnSpPr>
        <p:spPr>
          <a:xfrm flipV="1">
            <a:off x="8590085" y="3754315"/>
            <a:ext cx="1019907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F1FED-63B3-4461-915C-30E44C4F9279}"/>
              </a:ext>
            </a:extLst>
          </p:cNvPr>
          <p:cNvSpPr txBox="1"/>
          <p:nvPr/>
        </p:nvSpPr>
        <p:spPr>
          <a:xfrm>
            <a:off x="9609991" y="32355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 </a:t>
            </a:r>
            <a:r>
              <a:rPr lang="ko-KR" altLang="en-US" dirty="0"/>
              <a:t>디바이스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DF2E00-5416-4CED-9662-8791233A78DC}"/>
              </a:ext>
            </a:extLst>
          </p:cNvPr>
          <p:cNvCxnSpPr/>
          <p:nvPr/>
        </p:nvCxnSpPr>
        <p:spPr>
          <a:xfrm flipV="1">
            <a:off x="8590085" y="571500"/>
            <a:ext cx="42203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574FC-9E00-41BA-A18D-7CAF90E31E42}"/>
              </a:ext>
            </a:extLst>
          </p:cNvPr>
          <p:cNvSpPr txBox="1"/>
          <p:nvPr/>
        </p:nvSpPr>
        <p:spPr>
          <a:xfrm>
            <a:off x="9231923" y="158262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화면을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0D5044-5F59-4211-A387-D58F81E7937D}"/>
              </a:ext>
            </a:extLst>
          </p:cNvPr>
          <p:cNvCxnSpPr/>
          <p:nvPr/>
        </p:nvCxnSpPr>
        <p:spPr>
          <a:xfrm>
            <a:off x="9864969" y="1055077"/>
            <a:ext cx="61546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C45D97-CD82-4E47-AF77-8BC59E0875A5}"/>
              </a:ext>
            </a:extLst>
          </p:cNvPr>
          <p:cNvSpPr txBox="1"/>
          <p:nvPr/>
        </p:nvSpPr>
        <p:spPr>
          <a:xfrm>
            <a:off x="9337431" y="1389185"/>
            <a:ext cx="156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버퍼만 을 제공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 descr="C:/Users/xorbs/AppData/Roaming/PolarisOffice/ETemp/1116_54071128/image28.jpe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9525"/>
            <a:ext cx="9144635" cy="6858635"/>
          </a:xfrm>
          <a:prstGeom prst="rect"/>
          <a:noFill/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C481E8-5EF2-427F-8F0E-8138B8EF0BCA}"/>
              </a:ext>
            </a:extLst>
          </p:cNvPr>
          <p:cNvCxnSpPr/>
          <p:nvPr/>
        </p:nvCxnSpPr>
        <p:spPr>
          <a:xfrm flipV="1">
            <a:off x="4572000" y="606425"/>
            <a:ext cx="1468120" cy="448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5A028-F0B1-4D7F-B991-1747EB1E8F22}"/>
              </a:ext>
            </a:extLst>
          </p:cNvPr>
          <p:cNvSpPr txBox="1"/>
          <p:nvPr/>
        </p:nvSpPr>
        <p:spPr>
          <a:xfrm>
            <a:off x="6602730" y="272415"/>
            <a:ext cx="18021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하드웨어를 관리함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526D5-4EF2-4886-BDF3-7BB9C92FCA6F}"/>
              </a:ext>
            </a:extLst>
          </p:cNvPr>
          <p:cNvCxnSpPr/>
          <p:nvPr/>
        </p:nvCxnSpPr>
        <p:spPr>
          <a:xfrm>
            <a:off x="1063625" y="470535"/>
            <a:ext cx="79375" cy="25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184CA-000F-4CE2-A7C6-0BD25A553364}"/>
              </a:ext>
            </a:extLst>
          </p:cNvPr>
          <p:cNvSpPr txBox="1"/>
          <p:nvPr/>
        </p:nvSpPr>
        <p:spPr>
          <a:xfrm>
            <a:off x="738505" y="74930"/>
            <a:ext cx="12484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글로벌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79A99-EA81-4AE9-8D38-EE1209C0043F}"/>
              </a:ext>
            </a:extLst>
          </p:cNvPr>
          <p:cNvSpPr txBox="1"/>
          <p:nvPr/>
        </p:nvSpPr>
        <p:spPr>
          <a:xfrm>
            <a:off x="-879475" y="4167505"/>
            <a:ext cx="11607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맴버함수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51BC12-7130-43D5-944A-5658759CFA7F}"/>
              </a:ext>
            </a:extLst>
          </p:cNvPr>
          <p:cNvCxnSpPr/>
          <p:nvPr/>
        </p:nvCxnSpPr>
        <p:spPr>
          <a:xfrm flipH="1" flipV="1">
            <a:off x="-246380" y="3068320"/>
            <a:ext cx="527685" cy="360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378351-4CAB-44C2-A6FA-A2369B7B38E6}"/>
              </a:ext>
            </a:extLst>
          </p:cNvPr>
          <p:cNvSpPr txBox="1"/>
          <p:nvPr/>
        </p:nvSpPr>
        <p:spPr>
          <a:xfrm>
            <a:off x="-1986915" y="2224405"/>
            <a:ext cx="198691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어뎁터를</a:t>
            </a:r>
            <a:r>
              <a:rPr lang="ko-KR" altLang="en-US" dirty="0"/>
              <a:t> 가져오다</a:t>
            </a:r>
            <a:endParaRPr lang="en-US" alt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E035FE-210E-4369-96CD-2DF1C04DB552}"/>
              </a:ext>
            </a:extLst>
          </p:cNvPr>
          <p:cNvCxnSpPr/>
          <p:nvPr/>
        </p:nvCxnSpPr>
        <p:spPr>
          <a:xfrm>
            <a:off x="9724390" y="918845"/>
            <a:ext cx="61595" cy="185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EFFE52-4100-46DF-B7D1-5765C18A0676}"/>
              </a:ext>
            </a:extLst>
          </p:cNvPr>
          <p:cNvSpPr txBox="1"/>
          <p:nvPr/>
        </p:nvSpPr>
        <p:spPr>
          <a:xfrm>
            <a:off x="9390380" y="3068320"/>
            <a:ext cx="145097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스왑</a:t>
            </a:r>
            <a:r>
              <a:rPr lang="ko-KR" altLang="en-US" dirty="0"/>
              <a:t> 체인</a:t>
            </a:r>
          </a:p>
        </p:txBody>
      </p:sp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BE529C-427C-4C6F-AA11-33B46614B95B}"/>
              </a:ext>
            </a:extLst>
          </p:cNvPr>
          <p:cNvCxnSpPr/>
          <p:nvPr/>
        </p:nvCxnSpPr>
        <p:spPr>
          <a:xfrm flipV="1">
            <a:off x="7139354" y="879231"/>
            <a:ext cx="791308" cy="29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3600D6-83D4-43C3-8C0B-44F806FB993F}"/>
              </a:ext>
            </a:extLst>
          </p:cNvPr>
          <p:cNvSpPr txBox="1"/>
          <p:nvPr/>
        </p:nvSpPr>
        <p:spPr>
          <a:xfrm>
            <a:off x="8326315" y="474785"/>
            <a:ext cx="87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경우를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76346-CFA4-4D82-868F-172E54065EDE}"/>
              </a:ext>
            </a:extLst>
          </p:cNvPr>
          <p:cNvCxnSpPr/>
          <p:nvPr/>
        </p:nvCxnSpPr>
        <p:spPr>
          <a:xfrm>
            <a:off x="5882054" y="6119446"/>
            <a:ext cx="703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E98AC-475D-4FC0-8DF7-49B6A896D716}"/>
              </a:ext>
            </a:extLst>
          </p:cNvPr>
          <p:cNvSpPr txBox="1"/>
          <p:nvPr/>
        </p:nvSpPr>
        <p:spPr>
          <a:xfrm>
            <a:off x="6585438" y="593478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7A03-7D7B-4849-BC6D-09D07AA8016B}"/>
              </a:ext>
            </a:extLst>
          </p:cNvPr>
          <p:cNvSpPr txBox="1"/>
          <p:nvPr/>
        </p:nvSpPr>
        <p:spPr>
          <a:xfrm>
            <a:off x="6585438" y="6211724"/>
            <a:ext cx="176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실패하면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1C7FF-A80A-436E-86EE-E5EE6CC49598}"/>
              </a:ext>
            </a:extLst>
          </p:cNvPr>
          <p:cNvCxnSpPr>
            <a:cxnSpLocks/>
          </p:cNvCxnSpPr>
          <p:nvPr/>
        </p:nvCxnSpPr>
        <p:spPr>
          <a:xfrm>
            <a:off x="5380892" y="6440366"/>
            <a:ext cx="1002323" cy="4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E2D899-B8D6-4821-AA08-2E53D5D36BA5}"/>
              </a:ext>
            </a:extLst>
          </p:cNvPr>
          <p:cNvCxnSpPr/>
          <p:nvPr/>
        </p:nvCxnSpPr>
        <p:spPr>
          <a:xfrm>
            <a:off x="0" y="6002935"/>
            <a:ext cx="3165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FF2B6C-6A01-4374-9F7F-5992A58A61CB}"/>
              </a:ext>
            </a:extLst>
          </p:cNvPr>
          <p:cNvSpPr txBox="1"/>
          <p:nvPr/>
        </p:nvSpPr>
        <p:spPr>
          <a:xfrm>
            <a:off x="-1450731" y="5134708"/>
            <a:ext cx="138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이렇게 써서 오류를 체크하자</a:t>
            </a:r>
          </a:p>
        </p:txBody>
      </p:sp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5C4EFE-5047-4729-BEF9-5C9E6E29B5CF}"/>
              </a:ext>
            </a:extLst>
          </p:cNvPr>
          <p:cNvCxnSpPr/>
          <p:nvPr/>
        </p:nvCxnSpPr>
        <p:spPr>
          <a:xfrm flipV="1">
            <a:off x="3974123" y="3279531"/>
            <a:ext cx="61546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6E69E-F418-4795-AA11-1FB32996A078}"/>
              </a:ext>
            </a:extLst>
          </p:cNvPr>
          <p:cNvSpPr txBox="1"/>
          <p:nvPr/>
        </p:nvSpPr>
        <p:spPr>
          <a:xfrm>
            <a:off x="3710356" y="2945424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</a:t>
            </a:r>
            <a:r>
              <a:rPr lang="en-US" altLang="ko-KR" dirty="0"/>
              <a:t>id.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499E6E-070E-437C-A84D-75DDC3046F28}"/>
              </a:ext>
            </a:extLst>
          </p:cNvPr>
          <p:cNvCxnSpPr/>
          <p:nvPr/>
        </p:nvCxnSpPr>
        <p:spPr>
          <a:xfrm>
            <a:off x="149469" y="3130090"/>
            <a:ext cx="501162" cy="3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3153B-07FA-48C6-9C15-61C4C08CD29D}"/>
              </a:ext>
            </a:extLst>
          </p:cNvPr>
          <p:cNvSpPr txBox="1"/>
          <p:nvPr/>
        </p:nvSpPr>
        <p:spPr>
          <a:xfrm>
            <a:off x="-1397974" y="2497015"/>
            <a:ext cx="149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꼭 </a:t>
            </a:r>
            <a:r>
              <a:rPr lang="en-US" altLang="ko-KR" dirty="0"/>
              <a:t>4</a:t>
            </a:r>
            <a:r>
              <a:rPr lang="ko-KR" altLang="en-US" dirty="0"/>
              <a:t>가 성공하지 않는다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23C32B-B2FE-4C4A-AB38-CF380EA0E09B}"/>
              </a:ext>
            </a:extLst>
          </p:cNvPr>
          <p:cNvCxnSpPr/>
          <p:nvPr/>
        </p:nvCxnSpPr>
        <p:spPr>
          <a:xfrm flipV="1">
            <a:off x="5882054" y="1125415"/>
            <a:ext cx="1556238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97E72-67C3-436D-8A5C-3BF2DE308815}"/>
              </a:ext>
            </a:extLst>
          </p:cNvPr>
          <p:cNvSpPr txBox="1"/>
          <p:nvPr/>
        </p:nvSpPr>
        <p:spPr>
          <a:xfrm>
            <a:off x="7438292" y="791308"/>
            <a:ext cx="1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오류 코드를 넘겨주게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E1B64-9C9F-4312-BD50-D14CB8EFFDE7}"/>
              </a:ext>
            </a:extLst>
          </p:cNvPr>
          <p:cNvCxnSpPr/>
          <p:nvPr/>
        </p:nvCxnSpPr>
        <p:spPr>
          <a:xfrm>
            <a:off x="3393831" y="4580792"/>
            <a:ext cx="158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D16608-CAAB-4912-AF41-4E926304DADC}"/>
              </a:ext>
            </a:extLst>
          </p:cNvPr>
          <p:cNvSpPr txBox="1"/>
          <p:nvPr/>
        </p:nvSpPr>
        <p:spPr>
          <a:xfrm>
            <a:off x="3552092" y="4257626"/>
            <a:ext cx="123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썻으니</a:t>
            </a:r>
            <a:r>
              <a:rPr lang="ko-KR" altLang="en-US" dirty="0"/>
              <a:t> 릴리즈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429711-3DFE-4521-908F-93CC83497DEA}"/>
              </a:ext>
            </a:extLst>
          </p:cNvPr>
          <p:cNvCxnSpPr/>
          <p:nvPr/>
        </p:nvCxnSpPr>
        <p:spPr>
          <a:xfrm>
            <a:off x="9144000" y="3710354"/>
            <a:ext cx="1143000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8D2F3-8564-4AA6-8EAA-0EC6CB585E53}"/>
              </a:ext>
            </a:extLst>
          </p:cNvPr>
          <p:cNvSpPr txBox="1"/>
          <p:nvPr/>
        </p:nvSpPr>
        <p:spPr>
          <a:xfrm>
            <a:off x="9566031" y="4053254"/>
            <a:ext cx="112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아웃풋들도 같은 방식으로 </a:t>
            </a:r>
            <a:r>
              <a:rPr lang="ko-KR" altLang="en-US" dirty="0" err="1"/>
              <a:t>가져올수</a:t>
            </a:r>
            <a:r>
              <a:rPr lang="ko-KR" altLang="en-US" dirty="0"/>
              <a:t> 있다</a:t>
            </a:r>
            <a:r>
              <a:rPr lang="en-US" altLang="ko-KR" dirty="0"/>
              <a:t>..?&gt;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612668-4CFB-4DA0-9B45-49227F55700A}"/>
              </a:ext>
            </a:extLst>
          </p:cNvPr>
          <p:cNvCxnSpPr/>
          <p:nvPr/>
        </p:nvCxnSpPr>
        <p:spPr>
          <a:xfrm flipV="1">
            <a:off x="8801100" y="1960685"/>
            <a:ext cx="1143000" cy="44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983E2C-B3DC-4970-95B0-A0FDBD951A09}"/>
              </a:ext>
            </a:extLst>
          </p:cNvPr>
          <p:cNvSpPr txBox="1"/>
          <p:nvPr/>
        </p:nvSpPr>
        <p:spPr>
          <a:xfrm>
            <a:off x="10040815" y="1459523"/>
            <a:ext cx="83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46C834-2E49-46DF-A500-4672BD70882F}"/>
              </a:ext>
            </a:extLst>
          </p:cNvPr>
          <p:cNvCxnSpPr/>
          <p:nvPr/>
        </p:nvCxnSpPr>
        <p:spPr>
          <a:xfrm>
            <a:off x="8475785" y="4123592"/>
            <a:ext cx="1916723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BD5A6-EC2F-4129-8B85-79E5A5BE2306}"/>
              </a:ext>
            </a:extLst>
          </p:cNvPr>
          <p:cNvSpPr txBox="1"/>
          <p:nvPr/>
        </p:nvSpPr>
        <p:spPr>
          <a:xfrm>
            <a:off x="10040815" y="35827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디스플레이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F3A8DD-35B7-41C0-A991-9CD9231158C0}"/>
              </a:ext>
            </a:extLst>
          </p:cNvPr>
          <p:cNvCxnSpPr/>
          <p:nvPr/>
        </p:nvCxnSpPr>
        <p:spPr>
          <a:xfrm>
            <a:off x="-167054" y="2039815"/>
            <a:ext cx="351692" cy="52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11E278-ED9B-43DE-8114-018F17741204}"/>
              </a:ext>
            </a:extLst>
          </p:cNvPr>
          <p:cNvSpPr txBox="1"/>
          <p:nvPr/>
        </p:nvSpPr>
        <p:spPr>
          <a:xfrm>
            <a:off x="-1169377" y="1441938"/>
            <a:ext cx="975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설명을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42F5AA-4985-4314-9CE3-6763C6DA68FA}"/>
              </a:ext>
            </a:extLst>
          </p:cNvPr>
          <p:cNvCxnSpPr/>
          <p:nvPr/>
        </p:nvCxnSpPr>
        <p:spPr>
          <a:xfrm>
            <a:off x="-369277" y="1292469"/>
            <a:ext cx="52753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93CD45-79C7-42DF-8355-12B75FA39625}"/>
              </a:ext>
            </a:extLst>
          </p:cNvPr>
          <p:cNvSpPr txBox="1"/>
          <p:nvPr/>
        </p:nvSpPr>
        <p:spPr>
          <a:xfrm>
            <a:off x="-1872762" y="571500"/>
            <a:ext cx="114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해상도의 리스트를 넘겨 받을 수 잇다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없으면 실행을 </a:t>
            </a:r>
            <a:r>
              <a:rPr lang="ko-KR" altLang="en-US" dirty="0" err="1"/>
              <a:t>못하겟죠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6F540-5C44-4FE3-96C2-AD577F67993E}"/>
              </a:ext>
            </a:extLst>
          </p:cNvPr>
          <p:cNvSpPr txBox="1"/>
          <p:nvPr/>
        </p:nvSpPr>
        <p:spPr>
          <a:xfrm>
            <a:off x="3560885" y="1872761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 descr="C:/Users/xorbs/AppData/Roaming/PolarisOffice/ETemp/1116_54071128/image37.jpe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4635" cy="6858635"/>
          </a:xfrm>
          <a:prstGeom prst="rect"/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9F3CA-FF6B-4881-B0E2-90FAFDFF6550}"/>
              </a:ext>
            </a:extLst>
          </p:cNvPr>
          <p:cNvSpPr txBox="1"/>
          <p:nvPr/>
        </p:nvSpPr>
        <p:spPr>
          <a:xfrm>
            <a:off x="9337675" y="606425"/>
            <a:ext cx="133667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이용해서 </a:t>
            </a:r>
            <a:r>
              <a:rPr lang="ko-KR" altLang="en-US" dirty="0" err="1"/>
              <a:t>랜더링을</a:t>
            </a:r>
            <a:r>
              <a:rPr lang="ko-KR" altLang="en-US" dirty="0"/>
              <a:t> 하려고 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680A6E-8D79-415D-9C3C-B8A71B8AE96C}"/>
              </a:ext>
            </a:extLst>
          </p:cNvPr>
          <p:cNvCxnSpPr/>
          <p:nvPr/>
        </p:nvCxnSpPr>
        <p:spPr>
          <a:xfrm flipV="1">
            <a:off x="3701415" y="843915"/>
            <a:ext cx="624205" cy="38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8A06CB-3D0B-456A-93EF-2E00CBE98F7D}"/>
              </a:ext>
            </a:extLst>
          </p:cNvPr>
          <p:cNvSpPr txBox="1"/>
          <p:nvPr/>
        </p:nvSpPr>
        <p:spPr>
          <a:xfrm>
            <a:off x="4255770" y="624205"/>
            <a:ext cx="3771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유지하고 잇는 </a:t>
            </a:r>
            <a:r>
              <a:rPr lang="ko-KR" altLang="en-US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55B3F-7447-4707-B9A6-D7F51D94D689}"/>
              </a:ext>
            </a:extLst>
          </p:cNvPr>
          <p:cNvCxnSpPr/>
          <p:nvPr/>
        </p:nvCxnSpPr>
        <p:spPr>
          <a:xfrm flipV="1">
            <a:off x="7354570" y="316230"/>
            <a:ext cx="5054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BAC9DC-FF53-43CE-93CE-83568AD8F82C}"/>
              </a:ext>
            </a:extLst>
          </p:cNvPr>
          <p:cNvSpPr txBox="1"/>
          <p:nvPr/>
        </p:nvSpPr>
        <p:spPr>
          <a:xfrm>
            <a:off x="8027670" y="114300"/>
            <a:ext cx="25673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꺼도 상태가 유지됨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60AAF0-220B-4B62-BDF8-88140F0374D9}"/>
              </a:ext>
            </a:extLst>
          </p:cNvPr>
          <p:cNvCxnSpPr/>
          <p:nvPr/>
        </p:nvCxnSpPr>
        <p:spPr>
          <a:xfrm>
            <a:off x="7354570" y="1389380"/>
            <a:ext cx="0" cy="14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6C429-D458-4F78-9E06-CACEFA319150}"/>
              </a:ext>
            </a:extLst>
          </p:cNvPr>
          <p:cNvSpPr txBox="1"/>
          <p:nvPr/>
        </p:nvSpPr>
        <p:spPr>
          <a:xfrm>
            <a:off x="6910705" y="1652905"/>
            <a:ext cx="15208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바꿈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F8EBFA-E000-4220-87F5-F79E434248C7}"/>
              </a:ext>
            </a:extLst>
          </p:cNvPr>
          <p:cNvCxnSpPr/>
          <p:nvPr/>
        </p:nvCxnSpPr>
        <p:spPr>
          <a:xfrm>
            <a:off x="8396605" y="145986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/>
          </p:cNvSpPr>
          <p:nvPr/>
        </p:nvSpPr>
        <p:spPr>
          <a:xfrm rot="0">
            <a:off x="9274810" y="2435225"/>
            <a:ext cx="1892934" cy="9239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제대로 SET을 안했으면 드로우가 안 될 거임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2F13CA-D5E5-4536-9BE8-7C338351BAFA}"/>
              </a:ext>
            </a:extLst>
          </p:cNvPr>
          <p:cNvCxnSpPr/>
          <p:nvPr/>
        </p:nvCxnSpPr>
        <p:spPr>
          <a:xfrm flipV="1">
            <a:off x="6506210" y="4642485"/>
            <a:ext cx="3323590" cy="17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7B3790-1296-43BE-BAFF-2C738C869C73}"/>
              </a:ext>
            </a:extLst>
          </p:cNvPr>
          <p:cNvSpPr txBox="1"/>
          <p:nvPr/>
        </p:nvSpPr>
        <p:spPr>
          <a:xfrm>
            <a:off x="9829800" y="4448810"/>
            <a:ext cx="133667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TV</a:t>
            </a:r>
            <a:r>
              <a:rPr lang="ko-KR" altLang="en-US" dirty="0"/>
              <a:t>를 생각해보자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8C29F-316D-41E7-AFA2-2017E622FC47}"/>
              </a:ext>
            </a:extLst>
          </p:cNvPr>
          <p:cNvSpPr txBox="1"/>
          <p:nvPr/>
        </p:nvSpPr>
        <p:spPr>
          <a:xfrm>
            <a:off x="-2092325" y="483870"/>
            <a:ext cx="1565275" cy="2862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나타내는 것이 무엇이 이 </a:t>
            </a:r>
            <a:r>
              <a:rPr lang="ko-KR" altLang="en-US" dirty="0" err="1"/>
              <a:t>있을가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 어떻게 수정 할 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그다음</a:t>
            </a:r>
            <a:r>
              <a:rPr lang="ko-KR" altLang="en-US" dirty="0"/>
              <a:t> 어떻게 </a:t>
            </a:r>
            <a:r>
              <a:rPr lang="ko-KR" altLang="en-US" dirty="0" err="1"/>
              <a:t>그릴가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26EC6F-C29D-42AC-A329-C431F3FFD8FC}"/>
              </a:ext>
            </a:extLst>
          </p:cNvPr>
          <p:cNvCxnSpPr/>
          <p:nvPr/>
        </p:nvCxnSpPr>
        <p:spPr>
          <a:xfrm>
            <a:off x="9144000" y="5838190"/>
            <a:ext cx="604520" cy="15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66E6BD-E6C5-4EE7-9826-5315125EA5FB}"/>
              </a:ext>
            </a:extLst>
          </p:cNvPr>
          <p:cNvSpPr txBox="1"/>
          <p:nvPr/>
        </p:nvSpPr>
        <p:spPr>
          <a:xfrm>
            <a:off x="10014585" y="5688965"/>
            <a:ext cx="115189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이건 출력하고 다니자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CEBBDD-FC84-4701-BC9A-852856D159FC}"/>
              </a:ext>
            </a:extLst>
          </p:cNvPr>
          <p:cNvCxnSpPr/>
          <p:nvPr/>
        </p:nvCxnSpPr>
        <p:spPr>
          <a:xfrm>
            <a:off x="-437515" y="427291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14613-08D3-4139-BAA8-61B75C459F57}"/>
              </a:ext>
            </a:extLst>
          </p:cNvPr>
          <p:cNvSpPr txBox="1"/>
          <p:nvPr/>
        </p:nvSpPr>
        <p:spPr>
          <a:xfrm>
            <a:off x="9803423" y="80889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이거도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A18A3-CECC-4834-A4B0-27E53062338E}"/>
              </a:ext>
            </a:extLst>
          </p:cNvPr>
          <p:cNvSpPr txBox="1"/>
          <p:nvPr/>
        </p:nvSpPr>
        <p:spPr>
          <a:xfrm>
            <a:off x="1248508" y="1616027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상속 관계</a:t>
            </a:r>
          </a:p>
        </p:txBody>
      </p:sp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20BA-DB6F-4EED-B41E-27AF51FDA29E}"/>
              </a:ext>
            </a:extLst>
          </p:cNvPr>
          <p:cNvSpPr txBox="1"/>
          <p:nvPr/>
        </p:nvSpPr>
        <p:spPr>
          <a:xfrm>
            <a:off x="9293468" y="703385"/>
            <a:ext cx="169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그래픽 카드를 통해서 모니터에 다 그리기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168A31-BE79-4E30-AA7E-8C817E01BD19}"/>
              </a:ext>
            </a:extLst>
          </p:cNvPr>
          <p:cNvCxnSpPr/>
          <p:nvPr/>
        </p:nvCxnSpPr>
        <p:spPr>
          <a:xfrm>
            <a:off x="-369277" y="1740877"/>
            <a:ext cx="501162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09AD8B-EB22-4A04-990B-28E8297DDC18}"/>
              </a:ext>
            </a:extLst>
          </p:cNvPr>
          <p:cNvSpPr txBox="1"/>
          <p:nvPr/>
        </p:nvSpPr>
        <p:spPr>
          <a:xfrm>
            <a:off x="-2004646" y="1556211"/>
            <a:ext cx="174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원하는 </a:t>
            </a:r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AC4557-9DC7-4316-987C-B9B40C0256BA}"/>
              </a:ext>
            </a:extLst>
          </p:cNvPr>
          <p:cNvCxnSpPr/>
          <p:nvPr/>
        </p:nvCxnSpPr>
        <p:spPr>
          <a:xfrm flipV="1">
            <a:off x="-457200" y="2101362"/>
            <a:ext cx="738553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F5B5E8-26DB-41AA-B111-C3A649F4CD07}"/>
              </a:ext>
            </a:extLst>
          </p:cNvPr>
          <p:cNvSpPr txBox="1"/>
          <p:nvPr/>
        </p:nvSpPr>
        <p:spPr>
          <a:xfrm>
            <a:off x="-2303585" y="2110209"/>
            <a:ext cx="203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3D</a:t>
            </a:r>
            <a:r>
              <a:rPr lang="ko-KR" altLang="en-US" dirty="0"/>
              <a:t>가 제공하는 기능</a:t>
            </a:r>
            <a:r>
              <a:rPr lang="en-US" altLang="ko-KR" dirty="0"/>
              <a:t>(</a:t>
            </a:r>
            <a:r>
              <a:rPr lang="ko-KR" altLang="en-US" dirty="0" err="1"/>
              <a:t>래밸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36D1B-0196-42D1-9DC7-5968B80EA8B9}"/>
              </a:ext>
            </a:extLst>
          </p:cNvPr>
          <p:cNvSpPr txBox="1"/>
          <p:nvPr/>
        </p:nvSpPr>
        <p:spPr>
          <a:xfrm>
            <a:off x="2839915" y="2571874"/>
            <a:ext cx="30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레벨이 안되면 생성이 안됨</a:t>
            </a:r>
          </a:p>
        </p:txBody>
      </p:sp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1D7252-638D-42BA-B5AD-19990B04C045}"/>
              </a:ext>
            </a:extLst>
          </p:cNvPr>
          <p:cNvCxnSpPr/>
          <p:nvPr/>
        </p:nvCxnSpPr>
        <p:spPr>
          <a:xfrm>
            <a:off x="7746023" y="2989385"/>
            <a:ext cx="756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9301C8-9ED8-44B9-B9A8-E257224F3E50}"/>
              </a:ext>
            </a:extLst>
          </p:cNvPr>
          <p:cNvCxnSpPr/>
          <p:nvPr/>
        </p:nvCxnSpPr>
        <p:spPr>
          <a:xfrm>
            <a:off x="8132885" y="3138854"/>
            <a:ext cx="888023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137C11-C0F5-4F3E-BBBB-57ADC7338EF9}"/>
              </a:ext>
            </a:extLst>
          </p:cNvPr>
          <p:cNvSpPr txBox="1"/>
          <p:nvPr/>
        </p:nvSpPr>
        <p:spPr>
          <a:xfrm>
            <a:off x="9249508" y="3429000"/>
            <a:ext cx="152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만들어 질 수 있는 지를 </a:t>
            </a:r>
            <a:r>
              <a:rPr lang="en-US" altLang="ko-KR" dirty="0"/>
              <a:t>‘</a:t>
            </a:r>
            <a:r>
              <a:rPr lang="ko-KR" altLang="en-US" dirty="0"/>
              <a:t>확인</a:t>
            </a:r>
            <a:r>
              <a:rPr lang="en-US" altLang="ko-KR" dirty="0"/>
              <a:t>’</a:t>
            </a:r>
            <a:r>
              <a:rPr lang="ko-KR" altLang="en-US" dirty="0"/>
              <a:t>만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6864FD-14E8-4AB1-8CA0-9368A09C7686}"/>
              </a:ext>
            </a:extLst>
          </p:cNvPr>
          <p:cNvCxnSpPr/>
          <p:nvPr/>
        </p:nvCxnSpPr>
        <p:spPr>
          <a:xfrm>
            <a:off x="1582615" y="6110654"/>
            <a:ext cx="1565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31C2AF-881E-483E-BACD-A01F4A72B7F3}"/>
              </a:ext>
            </a:extLst>
          </p:cNvPr>
          <p:cNvCxnSpPr/>
          <p:nvPr/>
        </p:nvCxnSpPr>
        <p:spPr>
          <a:xfrm flipV="1">
            <a:off x="3077308" y="5794131"/>
            <a:ext cx="615461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0BCFF9-8B83-42B7-9250-80862815E2DC}"/>
              </a:ext>
            </a:extLst>
          </p:cNvPr>
          <p:cNvSpPr txBox="1"/>
          <p:nvPr/>
        </p:nvSpPr>
        <p:spPr>
          <a:xfrm>
            <a:off x="3921369" y="5697415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이물레이션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2A1B0F-4CAD-40BB-B45A-C18B2C85FC83}"/>
              </a:ext>
            </a:extLst>
          </p:cNvPr>
          <p:cNvCxnSpPr/>
          <p:nvPr/>
        </p:nvCxnSpPr>
        <p:spPr>
          <a:xfrm>
            <a:off x="5583115" y="5794131"/>
            <a:ext cx="1767254" cy="2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E30F84-96E1-4F6A-BE60-AC2B910C28B6}"/>
              </a:ext>
            </a:extLst>
          </p:cNvPr>
          <p:cNvSpPr txBox="1"/>
          <p:nvPr/>
        </p:nvSpPr>
        <p:spPr>
          <a:xfrm>
            <a:off x="7350369" y="562265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3E71C-F608-4974-9295-CB6377D14532}"/>
              </a:ext>
            </a:extLst>
          </p:cNvPr>
          <p:cNvSpPr txBox="1"/>
          <p:nvPr/>
        </p:nvSpPr>
        <p:spPr>
          <a:xfrm>
            <a:off x="9460522" y="5622653"/>
            <a:ext cx="189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안되지만 소프트웨어로 되게</a:t>
            </a:r>
          </a:p>
        </p:txBody>
      </p:sp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68DE688-C4F2-4888-A3CD-FA6D64719FF4}"/>
              </a:ext>
            </a:extLst>
          </p:cNvPr>
          <p:cNvCxnSpPr/>
          <p:nvPr/>
        </p:nvCxnSpPr>
        <p:spPr>
          <a:xfrm>
            <a:off x="7051431" y="2022231"/>
            <a:ext cx="87923" cy="4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AE5D14-ADFE-4A78-862F-45866F484568}"/>
              </a:ext>
            </a:extLst>
          </p:cNvPr>
          <p:cNvSpPr txBox="1"/>
          <p:nvPr/>
        </p:nvSpPr>
        <p:spPr>
          <a:xfrm>
            <a:off x="6506308" y="145073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</a:t>
            </a:r>
            <a:r>
              <a:rPr lang="ko-KR" altLang="en-US" dirty="0"/>
              <a:t> 오브젝트를 </a:t>
            </a:r>
            <a:endParaRPr lang="en-US" altLang="ko-KR" dirty="0"/>
          </a:p>
          <a:p>
            <a:r>
              <a:rPr lang="ko-KR" altLang="en-US" dirty="0"/>
              <a:t>생성해줘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428D32-A47A-4F0E-9E9D-94E4ECD69028}"/>
              </a:ext>
            </a:extLst>
          </p:cNvPr>
          <p:cNvCxnSpPr/>
          <p:nvPr/>
        </p:nvCxnSpPr>
        <p:spPr>
          <a:xfrm>
            <a:off x="-307731" y="800100"/>
            <a:ext cx="668216" cy="55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264E44-FB61-4E6D-8E3D-892A11C8FFBA}"/>
              </a:ext>
            </a:extLst>
          </p:cNvPr>
          <p:cNvSpPr txBox="1"/>
          <p:nvPr/>
        </p:nvSpPr>
        <p:spPr>
          <a:xfrm>
            <a:off x="-1732085" y="395654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깊은 연관이 있음</a:t>
            </a:r>
          </a:p>
        </p:txBody>
      </p:sp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679D9A-4BDF-49A6-B4A0-FAF40E7D8BF2}"/>
              </a:ext>
            </a:extLst>
          </p:cNvPr>
          <p:cNvCxnSpPr/>
          <p:nvPr/>
        </p:nvCxnSpPr>
        <p:spPr>
          <a:xfrm flipH="1">
            <a:off x="5767754" y="870438"/>
            <a:ext cx="1301261" cy="19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38771-7500-4C11-82CD-7ADDAADCE0DB}"/>
              </a:ext>
            </a:extLst>
          </p:cNvPr>
          <p:cNvSpPr txBox="1"/>
          <p:nvPr/>
        </p:nvSpPr>
        <p:spPr>
          <a:xfrm>
            <a:off x="7209692" y="386862"/>
            <a:ext cx="250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하드웨어적으로 어떠한 기능을 제공하는지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B402DE-4258-4C72-9B6F-0F6B1186E49B}"/>
              </a:ext>
            </a:extLst>
          </p:cNvPr>
          <p:cNvCxnSpPr/>
          <p:nvPr/>
        </p:nvCxnSpPr>
        <p:spPr>
          <a:xfrm flipH="1">
            <a:off x="8071485" y="4343400"/>
            <a:ext cx="905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F3FDBA-F948-4262-9DD7-E07DAF96A4EF}"/>
              </a:ext>
            </a:extLst>
          </p:cNvPr>
          <p:cNvSpPr txBox="1"/>
          <p:nvPr/>
        </p:nvSpPr>
        <p:spPr>
          <a:xfrm>
            <a:off x="9109075" y="4020185"/>
            <a:ext cx="15125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버퍼를 가져옴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D4A03AC-2E90-47C2-ACF2-4538C4A30311}"/>
              </a:ext>
            </a:extLst>
          </p:cNvPr>
          <p:cNvCxnSpPr>
            <a:cxnSpLocks/>
          </p:cNvCxnSpPr>
          <p:nvPr/>
        </p:nvCxnSpPr>
        <p:spPr>
          <a:xfrm flipH="1">
            <a:off x="4572000" y="1450975"/>
            <a:ext cx="1002030" cy="38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844DFC-775C-45BF-BF6C-7F1E5145D222}"/>
              </a:ext>
            </a:extLst>
          </p:cNvPr>
          <p:cNvSpPr txBox="1"/>
          <p:nvPr/>
        </p:nvSpPr>
        <p:spPr>
          <a:xfrm>
            <a:off x="5794375" y="1177925"/>
            <a:ext cx="301561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D3d</a:t>
            </a:r>
            <a:r>
              <a:rPr lang="ko-KR" altLang="en-US" dirty="0"/>
              <a:t> 디바이스가 필요함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EDF896-4C04-4F57-A7C6-3BD0E0ED22F4}"/>
              </a:ext>
            </a:extLst>
          </p:cNvPr>
          <p:cNvCxnSpPr/>
          <p:nvPr/>
        </p:nvCxnSpPr>
        <p:spPr>
          <a:xfrm>
            <a:off x="8185785" y="5635625"/>
            <a:ext cx="124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/>
          </p:cNvSpPr>
          <p:nvPr/>
        </p:nvSpPr>
        <p:spPr>
          <a:xfrm rot="0">
            <a:off x="9531350" y="5406390"/>
            <a:ext cx="994410" cy="9239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전면 버퍼에 넘겨줌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BE76BA-28CB-47B5-82B2-E083E325CD69}"/>
              </a:ext>
            </a:extLst>
          </p:cNvPr>
          <p:cNvCxnSpPr/>
          <p:nvPr/>
        </p:nvCxnSpPr>
        <p:spPr>
          <a:xfrm>
            <a:off x="0" y="1177925"/>
            <a:ext cx="2866390" cy="36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44966-AD58-4983-9AEF-24A591E98F20}"/>
              </a:ext>
            </a:extLst>
          </p:cNvPr>
          <p:cNvSpPr txBox="1"/>
          <p:nvPr/>
        </p:nvSpPr>
        <p:spPr>
          <a:xfrm>
            <a:off x="-1538605" y="808990"/>
            <a:ext cx="153860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후면 버퍼만 고려하면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E59A3E-FABA-4C90-ACA5-DDFB51163DB4}"/>
              </a:ext>
            </a:extLst>
          </p:cNvPr>
          <p:cNvCxnSpPr/>
          <p:nvPr/>
        </p:nvCxnSpPr>
        <p:spPr>
          <a:xfrm>
            <a:off x="-615315" y="3728085"/>
            <a:ext cx="615315" cy="8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-1983105" y="3173730"/>
            <a:ext cx="1416050" cy="6470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픽샐들의 2차원 배열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7FE11B6-82C2-4536-9985-7FD25A11C1DE}"/>
              </a:ext>
            </a:extLst>
          </p:cNvPr>
          <p:cNvCxnSpPr/>
          <p:nvPr/>
        </p:nvCxnSpPr>
        <p:spPr>
          <a:xfrm flipH="1">
            <a:off x="8581390" y="1292225"/>
            <a:ext cx="290195" cy="25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/>
          </p:cNvSpPr>
          <p:nvPr/>
        </p:nvSpPr>
        <p:spPr>
          <a:xfrm rot="0">
            <a:off x="8365490" y="534035"/>
            <a:ext cx="2867025" cy="6470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~가를 설명하는 구조체?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	설명이 많이 필요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B31F14-15F4-43D5-99FF-C4480C344D22}"/>
              </a:ext>
            </a:extLst>
          </p:cNvPr>
          <p:cNvCxnSpPr/>
          <p:nvPr/>
        </p:nvCxnSpPr>
        <p:spPr>
          <a:xfrm>
            <a:off x="6839585" y="2533015"/>
            <a:ext cx="2487295" cy="26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>
            <a:spLocks/>
          </p:cNvSpPr>
          <p:nvPr/>
        </p:nvSpPr>
        <p:spPr>
          <a:xfrm rot="0">
            <a:off x="9222740" y="2615565"/>
            <a:ext cx="2269490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상수나 define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D8B197-4161-46B0-82B1-FB26A57C4917}"/>
              </a:ext>
            </a:extLst>
          </p:cNvPr>
          <p:cNvCxnSpPr/>
          <p:nvPr/>
        </p:nvCxnSpPr>
        <p:spPr>
          <a:xfrm>
            <a:off x="5349240" y="2533015"/>
            <a:ext cx="292735" cy="11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69F3C4-D53D-42F6-92BB-5E8F23791B12}"/>
              </a:ext>
            </a:extLst>
          </p:cNvPr>
          <p:cNvSpPr txBox="1"/>
          <p:nvPr/>
        </p:nvSpPr>
        <p:spPr>
          <a:xfrm>
            <a:off x="3697605" y="2366645"/>
            <a:ext cx="19443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 </a:t>
            </a:r>
            <a:r>
              <a:rPr lang="ko-KR" altLang="en-US" dirty="0" err="1"/>
              <a:t>갯수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2225" y="-79375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D4B045-D9D6-429D-AC87-CC32C48F5C76}"/>
              </a:ext>
            </a:extLst>
          </p:cNvPr>
          <p:cNvCxnSpPr>
            <a:cxnSpLocks/>
          </p:cNvCxnSpPr>
          <p:nvPr/>
        </p:nvCxnSpPr>
        <p:spPr>
          <a:xfrm>
            <a:off x="-184785" y="1477010"/>
            <a:ext cx="486410" cy="29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401305-0E09-4E07-A59C-E421A2DF7559}"/>
              </a:ext>
            </a:extLst>
          </p:cNvPr>
          <p:cNvSpPr txBox="1"/>
          <p:nvPr/>
        </p:nvSpPr>
        <p:spPr>
          <a:xfrm>
            <a:off x="-1684655" y="876935"/>
            <a:ext cx="158178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계단현상 </a:t>
            </a:r>
            <a:endParaRPr lang="en-US" altLang="ko-KR" dirty="0"/>
          </a:p>
          <a:p>
            <a:r>
              <a:rPr lang="ko-KR" altLang="en-US" dirty="0"/>
              <a:t>삭제용</a:t>
            </a:r>
            <a:endParaRPr lang="en-US" altLang="ko-KR" dirty="0"/>
          </a:p>
          <a:p>
            <a:r>
              <a:rPr lang="ko-KR" altLang="en-US" dirty="0"/>
              <a:t>슈퍼 샘플링</a:t>
            </a:r>
            <a:endParaRPr lang="en-US" altLang="ko-KR" dirty="0"/>
          </a:p>
          <a:p>
            <a:r>
              <a:rPr lang="ko-KR" altLang="en-US" dirty="0"/>
              <a:t>멀티 </a:t>
            </a:r>
            <a:r>
              <a:rPr lang="ko-KR" altLang="en-US" dirty="0" err="1"/>
              <a:t>셀플링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E918E1E-DC3F-4445-9A3E-73250B978BDC}"/>
              </a:ext>
            </a:extLst>
          </p:cNvPr>
          <p:cNvCxnSpPr>
            <a:cxnSpLocks/>
          </p:cNvCxnSpPr>
          <p:nvPr/>
        </p:nvCxnSpPr>
        <p:spPr>
          <a:xfrm>
            <a:off x="-184785" y="975995"/>
            <a:ext cx="48641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FE63BF-AA18-4D2F-A136-4C99FCBD952F}"/>
              </a:ext>
            </a:extLst>
          </p:cNvPr>
          <p:cNvSpPr txBox="1"/>
          <p:nvPr/>
        </p:nvSpPr>
        <p:spPr>
          <a:xfrm>
            <a:off x="-1866265" y="606425"/>
            <a:ext cx="17741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 모드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A9403-9629-4246-A89E-BEC1684FD8C6}"/>
              </a:ext>
            </a:extLst>
          </p:cNvPr>
          <p:cNvSpPr txBox="1"/>
          <p:nvPr/>
        </p:nvSpPr>
        <p:spPr>
          <a:xfrm>
            <a:off x="9812020" y="791210"/>
            <a:ext cx="105537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</a:t>
            </a:r>
            <a:r>
              <a:rPr lang="ko-KR" altLang="en-US" dirty="0"/>
              <a:t>  </a:t>
            </a:r>
            <a:r>
              <a:rPr lang="en-US" altLang="ko-KR" dirty="0"/>
              <a:t>buffer</a:t>
            </a:r>
          </a:p>
          <a:p>
            <a:endParaRPr lang="en-US" altLang="ko-KR" dirty="0"/>
          </a:p>
          <a:p>
            <a:r>
              <a:rPr lang="en-US" altLang="ko-KR" dirty="0"/>
              <a:t>= Render</a:t>
            </a:r>
          </a:p>
          <a:p>
            <a:r>
              <a:rPr lang="en-US" altLang="ko-KR" dirty="0"/>
              <a:t>Target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2602A4-B6A5-4D7B-BC16-DBDF8B9162BC}"/>
              </a:ext>
            </a:extLst>
          </p:cNvPr>
          <p:cNvCxnSpPr/>
          <p:nvPr/>
        </p:nvCxnSpPr>
        <p:spPr>
          <a:xfrm flipV="1">
            <a:off x="9144000" y="4211320"/>
            <a:ext cx="342900" cy="439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2DCD6B-BB9D-4A21-A193-39657C6926F1}"/>
              </a:ext>
            </a:extLst>
          </p:cNvPr>
          <p:cNvSpPr txBox="1"/>
          <p:nvPr/>
        </p:nvSpPr>
        <p:spPr>
          <a:xfrm>
            <a:off x="9636125" y="3736975"/>
            <a:ext cx="14681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할 대상이다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257A9C5-EFF4-43EB-8232-146739C2118F}"/>
              </a:ext>
            </a:extLst>
          </p:cNvPr>
          <p:cNvCxnSpPr/>
          <p:nvPr/>
        </p:nvCxnSpPr>
        <p:spPr>
          <a:xfrm flipV="1">
            <a:off x="1960880" y="4176395"/>
            <a:ext cx="536575" cy="17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E2F3DE6-59AE-479F-AE17-22FAC0FD072A}"/>
              </a:ext>
            </a:extLst>
          </p:cNvPr>
          <p:cNvCxnSpPr/>
          <p:nvPr/>
        </p:nvCxnSpPr>
        <p:spPr>
          <a:xfrm>
            <a:off x="2084070" y="4290695"/>
            <a:ext cx="633095" cy="9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6C2D22-A4DD-4606-A6E5-8794B3CC3680}"/>
              </a:ext>
            </a:extLst>
          </p:cNvPr>
          <p:cNvSpPr txBox="1"/>
          <p:nvPr/>
        </p:nvSpPr>
        <p:spPr>
          <a:xfrm>
            <a:off x="2716530" y="4211320"/>
            <a:ext cx="258508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포인터만 </a:t>
            </a:r>
            <a:r>
              <a:rPr lang="ko-KR" altLang="en-US" dirty="0" err="1"/>
              <a:t>바꿔주는것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B461ED-BAA1-403F-B8BD-7BF60623C44B}"/>
              </a:ext>
            </a:extLst>
          </p:cNvPr>
          <p:cNvCxnSpPr/>
          <p:nvPr/>
        </p:nvCxnSpPr>
        <p:spPr>
          <a:xfrm>
            <a:off x="-272415" y="3859530"/>
            <a:ext cx="581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/>
          </p:cNvSpPr>
          <p:nvPr/>
        </p:nvSpPr>
        <p:spPr>
          <a:xfrm rot="0">
            <a:off x="-1903730" y="3348990"/>
            <a:ext cx="1767840" cy="9239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값이 변경해도 상관 없어, 가장 빠름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1D4C9B-2FC8-493E-89AA-60C2EA509210}"/>
              </a:ext>
            </a:extLst>
          </p:cNvPr>
          <p:cNvCxnSpPr/>
          <p:nvPr/>
        </p:nvCxnSpPr>
        <p:spPr>
          <a:xfrm flipV="1">
            <a:off x="-136525" y="4060190"/>
            <a:ext cx="445135" cy="23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/>
          </p:cNvSpPr>
          <p:nvPr/>
        </p:nvSpPr>
        <p:spPr>
          <a:xfrm rot="0">
            <a:off x="-1798320" y="4326890"/>
            <a:ext cx="1697355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순차적으로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9121BC-26FA-4698-857D-A1A9273F937E}"/>
              </a:ext>
            </a:extLst>
          </p:cNvPr>
          <p:cNvSpPr txBox="1"/>
          <p:nvPr/>
        </p:nvSpPr>
        <p:spPr>
          <a:xfrm>
            <a:off x="3925570" y="4603115"/>
            <a:ext cx="12484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돌리지마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1CD406-C0F9-41E4-BEFC-92FA290E9641}"/>
              </a:ext>
            </a:extLst>
          </p:cNvPr>
          <p:cNvSpPr txBox="1"/>
          <p:nvPr/>
        </p:nvSpPr>
        <p:spPr>
          <a:xfrm>
            <a:off x="3789680" y="5033645"/>
            <a:ext cx="138049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윈도우랑</a:t>
            </a:r>
            <a:r>
              <a:rPr lang="ko-KR" altLang="en-US" dirty="0"/>
              <a:t> 호환되게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FDA715A-DD51-4E4B-BCB6-7DD83EBE7E51}"/>
              </a:ext>
            </a:extLst>
          </p:cNvPr>
          <p:cNvCxnSpPr/>
          <p:nvPr/>
        </p:nvCxnSpPr>
        <p:spPr>
          <a:xfrm flipH="1">
            <a:off x="-334010" y="5116830"/>
            <a:ext cx="627380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>
            <a:spLocks/>
          </p:cNvSpPr>
          <p:nvPr/>
        </p:nvSpPr>
        <p:spPr>
          <a:xfrm rot="0">
            <a:off x="-2050415" y="5017135"/>
            <a:ext cx="1697355" cy="17551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필요하면 윈도우의 해상도를 바꿀수 있어. (툴바 같은거 다 지울수 있어)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 descr="C:/Users/xorbs/AppData/Roaming/PolarisOffice/ETemp/1116_54071128/image46.jpe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4635" cy="6858635"/>
          </a:xfrm>
          <a:prstGeom prst="rect"/>
          <a:noFill/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151813-1307-4AE0-A25F-963A68FFA53D}"/>
              </a:ext>
            </a:extLst>
          </p:cNvPr>
          <p:cNvCxnSpPr/>
          <p:nvPr/>
        </p:nvCxnSpPr>
        <p:spPr>
          <a:xfrm flipH="1">
            <a:off x="8818880" y="2655570"/>
            <a:ext cx="483870" cy="14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 rot="0">
            <a:off x="9264015" y="2259330"/>
            <a:ext cx="1961515" cy="6470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어느 윈도우에 그려져야 하는가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0">
            <a:off x="8465820" y="3111500"/>
            <a:ext cx="800100" cy="1143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9143365" y="2905760"/>
            <a:ext cx="2304415" cy="6470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True면 윈도우 모드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False 풀스크린 모드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58E4B-A921-4298-AC85-BA1001546F26}"/>
              </a:ext>
            </a:extLst>
          </p:cNvPr>
          <p:cNvSpPr txBox="1"/>
          <p:nvPr/>
        </p:nvSpPr>
        <p:spPr>
          <a:xfrm>
            <a:off x="2752090" y="1890395"/>
            <a:ext cx="10375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0EB80-A143-4042-91C5-E954D511C72F}"/>
              </a:ext>
            </a:extLst>
          </p:cNvPr>
          <p:cNvSpPr txBox="1"/>
          <p:nvPr/>
        </p:nvSpPr>
        <p:spPr>
          <a:xfrm>
            <a:off x="1327785" y="2936875"/>
            <a:ext cx="10375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여러개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BE8D275-31FF-4765-AE68-1E39DE4DFEE9}"/>
              </a:ext>
            </a:extLst>
          </p:cNvPr>
          <p:cNvCxnSpPr/>
          <p:nvPr/>
        </p:nvCxnSpPr>
        <p:spPr>
          <a:xfrm>
            <a:off x="8963660" y="6391910"/>
            <a:ext cx="905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451A47-68D9-44A7-84FC-FCC64C710F95}"/>
              </a:ext>
            </a:extLst>
          </p:cNvPr>
          <p:cNvSpPr txBox="1"/>
          <p:nvPr/>
        </p:nvSpPr>
        <p:spPr>
          <a:xfrm>
            <a:off x="9987915" y="5767705"/>
            <a:ext cx="230378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Ox 01</a:t>
            </a:r>
          </a:p>
          <a:p>
            <a:r>
              <a:rPr lang="en-US" altLang="ko-KR" dirty="0"/>
              <a:t>Ox 02</a:t>
            </a:r>
          </a:p>
          <a:p>
            <a:r>
              <a:rPr lang="en-US" altLang="ko-KR" dirty="0"/>
              <a:t>Ox 04</a:t>
            </a:r>
          </a:p>
          <a:p>
            <a:endParaRPr lang="en-US" altLang="ko-KR" dirty="0"/>
          </a:p>
          <a:p>
            <a:r>
              <a:rPr lang="ko-KR" altLang="en-US" dirty="0" err="1"/>
              <a:t>ㅣ</a:t>
            </a:r>
            <a:r>
              <a:rPr lang="ko-KR" altLang="en-US" dirty="0"/>
              <a:t> </a:t>
            </a:r>
            <a:r>
              <a:rPr lang="ko-KR" altLang="en-US" dirty="0" err="1"/>
              <a:t>연산시</a:t>
            </a:r>
            <a:r>
              <a:rPr lang="ko-KR" altLang="en-US" dirty="0"/>
              <a:t> 하나의 비트로 표현가능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D7F392-C356-41B4-8B8A-7815137137A8}"/>
              </a:ext>
            </a:extLst>
          </p:cNvPr>
          <p:cNvSpPr txBox="1"/>
          <p:nvPr/>
        </p:nvSpPr>
        <p:spPr>
          <a:xfrm>
            <a:off x="3053715" y="2693035"/>
            <a:ext cx="10375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19BB9-07AD-4AF4-9A72-1C82F75207B1}"/>
              </a:ext>
            </a:extLst>
          </p:cNvPr>
          <p:cNvSpPr txBox="1"/>
          <p:nvPr/>
        </p:nvSpPr>
        <p:spPr>
          <a:xfrm>
            <a:off x="1994535" y="2948305"/>
            <a:ext cx="167957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ㅣ</a:t>
            </a:r>
            <a:r>
              <a:rPr lang="ko-KR" altLang="en-US" dirty="0"/>
              <a:t> 연산으로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29185D2A-58A6-4A77-93F9-6E892A85796E}"/>
              </a:ext>
            </a:extLst>
          </p:cNvPr>
          <p:cNvSpPr/>
          <p:nvPr/>
        </p:nvSpPr>
        <p:spPr>
          <a:xfrm>
            <a:off x="-224155" y="1705610"/>
            <a:ext cx="466090" cy="369570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ABE87E-9902-41A1-AFCF-A96063387DC2}"/>
              </a:ext>
            </a:extLst>
          </p:cNvPr>
          <p:cNvCxnSpPr/>
          <p:nvPr/>
        </p:nvCxnSpPr>
        <p:spPr>
          <a:xfrm>
            <a:off x="-467360" y="6268720"/>
            <a:ext cx="548640" cy="12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/>
          </p:cNvSpPr>
          <p:nvPr/>
        </p:nvSpPr>
        <p:spPr>
          <a:xfrm rot="0">
            <a:off x="-1868170" y="5293995"/>
            <a:ext cx="1585595" cy="14782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이거를 해야 완벽한 의미의 전체화면 모드를 실행 할 수 있음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364E7A-FC55-460C-BC72-7B0318A7D038}"/>
              </a:ext>
            </a:extLst>
          </p:cNvPr>
          <p:cNvCxnSpPr/>
          <p:nvPr/>
        </p:nvCxnSpPr>
        <p:spPr>
          <a:xfrm flipV="1">
            <a:off x="7965831" y="1600200"/>
            <a:ext cx="1881554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69ACD9-94B0-4292-8CE7-885EE304A843}"/>
              </a:ext>
            </a:extLst>
          </p:cNvPr>
          <p:cNvSpPr txBox="1"/>
          <p:nvPr/>
        </p:nvSpPr>
        <p:spPr>
          <a:xfrm>
            <a:off x="10137531" y="1415562"/>
            <a:ext cx="140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바뀌나 </a:t>
            </a:r>
            <a:r>
              <a:rPr lang="en-US" altLang="ko-KR" dirty="0"/>
              <a:t>ex) 1</a:t>
            </a:r>
            <a:r>
              <a:rPr lang="ko-KR" altLang="en-US" dirty="0"/>
              <a:t>초 </a:t>
            </a:r>
            <a:r>
              <a:rPr lang="en-US" altLang="ko-KR" dirty="0"/>
              <a:t>60 -&gt;  60 </a:t>
            </a:r>
            <a:r>
              <a:rPr lang="en-US" altLang="ko-KR" dirty="0" err="1"/>
              <a:t>hz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E07345-378B-4AAB-B551-843FE951C937}"/>
              </a:ext>
            </a:extLst>
          </p:cNvPr>
          <p:cNvCxnSpPr/>
          <p:nvPr/>
        </p:nvCxnSpPr>
        <p:spPr>
          <a:xfrm flipH="1" flipV="1">
            <a:off x="-325315" y="3226777"/>
            <a:ext cx="2066192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1E7A68-3C5A-470D-886B-72F7491590B6}"/>
              </a:ext>
            </a:extLst>
          </p:cNvPr>
          <p:cNvSpPr txBox="1"/>
          <p:nvPr/>
        </p:nvSpPr>
        <p:spPr>
          <a:xfrm>
            <a:off x="-1960685" y="2848708"/>
            <a:ext cx="177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유리수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6AF48-136E-4986-BD8F-6B3BE8706765}"/>
              </a:ext>
            </a:extLst>
          </p:cNvPr>
          <p:cNvSpPr txBox="1"/>
          <p:nvPr/>
        </p:nvSpPr>
        <p:spPr>
          <a:xfrm>
            <a:off x="9486900" y="40005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</a:p>
          <a:p>
            <a:r>
              <a:rPr lang="en-US" altLang="ko-KR" dirty="0"/>
              <a:t>Driver</a:t>
            </a:r>
          </a:p>
          <a:p>
            <a:endParaRPr lang="en-US" altLang="ko-KR" dirty="0"/>
          </a:p>
          <a:p>
            <a:r>
              <a:rPr lang="en-US" altLang="ko-KR" dirty="0"/>
              <a:t>Direct3D</a:t>
            </a:r>
          </a:p>
          <a:p>
            <a:r>
              <a:rPr lang="ko-KR" altLang="en-US" dirty="0"/>
              <a:t>자신이 할 수 있는 최선을 다해서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1FC6AA-0FA9-4594-8146-098A0D66651C}"/>
              </a:ext>
            </a:extLst>
          </p:cNvPr>
          <p:cNvCxnSpPr/>
          <p:nvPr/>
        </p:nvCxnSpPr>
        <p:spPr>
          <a:xfrm flipH="1">
            <a:off x="1600200" y="4870938"/>
            <a:ext cx="808892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965350-9683-4A35-8CD6-53ED42F85444}"/>
              </a:ext>
            </a:extLst>
          </p:cNvPr>
          <p:cNvSpPr txBox="1"/>
          <p:nvPr/>
        </p:nvSpPr>
        <p:spPr>
          <a:xfrm>
            <a:off x="-879232" y="4870938"/>
            <a:ext cx="1978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디바이스의 능력에 </a:t>
            </a:r>
            <a:r>
              <a:rPr lang="ko-KR" altLang="en-US" dirty="0" err="1"/>
              <a:t>맞김</a:t>
            </a:r>
            <a:endParaRPr lang="en-US" altLang="ko-KR" dirty="0"/>
          </a:p>
          <a:p>
            <a:r>
              <a:rPr lang="ko-KR" altLang="en-US" dirty="0"/>
              <a:t>스캔라인 화면에 횡으로 </a:t>
            </a:r>
            <a:r>
              <a:rPr lang="ko-KR" altLang="en-US" dirty="0" err="1"/>
              <a:t>그려주는것</a:t>
            </a:r>
            <a:endParaRPr lang="en-US" altLang="ko-KR" dirty="0"/>
          </a:p>
          <a:p>
            <a:r>
              <a:rPr lang="ko-KR" altLang="en-US" dirty="0"/>
              <a:t>순서를 지정</a:t>
            </a:r>
            <a:r>
              <a:rPr lang="en-US" altLang="ko-KR" dirty="0"/>
              <a:t>. </a:t>
            </a:r>
            <a:r>
              <a:rPr lang="ko-KR" altLang="en-US" dirty="0"/>
              <a:t>홀수만 </a:t>
            </a:r>
            <a:r>
              <a:rPr lang="ko-KR" altLang="en-US" dirty="0" err="1"/>
              <a:t>할수도</a:t>
            </a:r>
            <a:r>
              <a:rPr lang="ko-KR" altLang="en-US" dirty="0"/>
              <a:t> 짝수만 </a:t>
            </a:r>
            <a:r>
              <a:rPr lang="ko-KR" altLang="en-US" dirty="0" err="1"/>
              <a:t>할수도</a:t>
            </a:r>
            <a:r>
              <a:rPr lang="en-US" altLang="ko-KR" dirty="0"/>
              <a:t>. </a:t>
            </a:r>
            <a:r>
              <a:rPr lang="ko-KR" altLang="en-US" dirty="0"/>
              <a:t>필드는 </a:t>
            </a:r>
            <a:r>
              <a:rPr lang="ko-KR" altLang="en-US" dirty="0" err="1"/>
              <a:t>쪼개준것</a:t>
            </a:r>
            <a:r>
              <a:rPr lang="en-US" altLang="ko-KR" dirty="0"/>
              <a:t>? </a:t>
            </a:r>
            <a:r>
              <a:rPr lang="ko-KR" altLang="en-US" dirty="0"/>
              <a:t>보내는 순서를 지정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지금은 </a:t>
            </a:r>
            <a:r>
              <a:rPr lang="ko-KR" altLang="en-US" dirty="0" err="1"/>
              <a:t>컴이</a:t>
            </a:r>
            <a:r>
              <a:rPr lang="ko-KR" altLang="en-US" dirty="0"/>
              <a:t> 좋아서 잘 </a:t>
            </a:r>
            <a:r>
              <a:rPr lang="ko-KR" altLang="en-US" dirty="0" err="1"/>
              <a:t>안씀</a:t>
            </a:r>
            <a:endParaRPr lang="en-US" altLang="ko-KR" dirty="0"/>
          </a:p>
          <a:p>
            <a:r>
              <a:rPr lang="ko-KR" altLang="en-US" dirty="0" err="1"/>
              <a:t>프로그래시브는</a:t>
            </a:r>
            <a:r>
              <a:rPr lang="ko-KR" altLang="en-US" dirty="0"/>
              <a:t> 다 보냄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6743B8-3825-46CA-9BA2-EE5A9BE0DFF7}"/>
              </a:ext>
            </a:extLst>
          </p:cNvPr>
          <p:cNvCxnSpPr/>
          <p:nvPr/>
        </p:nvCxnSpPr>
        <p:spPr>
          <a:xfrm flipV="1">
            <a:off x="9214338" y="6128238"/>
            <a:ext cx="63304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BDB633-A989-4E3B-8D9A-8D3991879CF5}"/>
              </a:ext>
            </a:extLst>
          </p:cNvPr>
          <p:cNvSpPr txBox="1"/>
          <p:nvPr/>
        </p:nvSpPr>
        <p:spPr>
          <a:xfrm>
            <a:off x="10216662" y="5969977"/>
            <a:ext cx="11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중앙에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20110FE-717B-4B22-B85E-90C8C59006F3}"/>
              </a:ext>
            </a:extLst>
          </p:cNvPr>
          <p:cNvCxnSpPr/>
          <p:nvPr/>
        </p:nvCxnSpPr>
        <p:spPr>
          <a:xfrm>
            <a:off x="8845061" y="6673362"/>
            <a:ext cx="501162" cy="46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97C7FB-009C-4F0E-A0C8-59E26E4FF1E3}"/>
              </a:ext>
            </a:extLst>
          </p:cNvPr>
          <p:cNvSpPr txBox="1"/>
          <p:nvPr/>
        </p:nvSpPr>
        <p:spPr>
          <a:xfrm>
            <a:off x="9486899" y="6739042"/>
            <a:ext cx="19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강제로 늘려서</a:t>
            </a:r>
          </a:p>
        </p:txBody>
      </p:sp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1430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257117-C009-45A8-A189-3BCBCD92990C}"/>
              </a:ext>
            </a:extLst>
          </p:cNvPr>
          <p:cNvCxnSpPr/>
          <p:nvPr/>
        </p:nvCxnSpPr>
        <p:spPr>
          <a:xfrm>
            <a:off x="0" y="1644162"/>
            <a:ext cx="272562" cy="25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0E59C5-8B7A-4F68-BBE9-1277F332679D}"/>
              </a:ext>
            </a:extLst>
          </p:cNvPr>
          <p:cNvSpPr txBox="1"/>
          <p:nvPr/>
        </p:nvSpPr>
        <p:spPr>
          <a:xfrm>
            <a:off x="-1855177" y="1099038"/>
            <a:ext cx="17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뒤의 수는 </a:t>
            </a:r>
            <a:r>
              <a:rPr lang="ko-KR" altLang="en-US" dirty="0" err="1"/>
              <a:t>비트수를</a:t>
            </a:r>
            <a:r>
              <a:rPr lang="ko-KR" altLang="en-US" dirty="0"/>
              <a:t> 나타냄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ED2AB-893F-4C02-B102-088D479BD65A}"/>
              </a:ext>
            </a:extLst>
          </p:cNvPr>
          <p:cNvSpPr txBox="1"/>
          <p:nvPr/>
        </p:nvSpPr>
        <p:spPr>
          <a:xfrm>
            <a:off x="-2202473" y="1771650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r>
              <a:rPr lang="ko-KR" altLang="en-US" dirty="0"/>
              <a:t>비트로 표시 되고 </a:t>
            </a:r>
            <a:r>
              <a:rPr lang="en-US" altLang="ko-KR" dirty="0"/>
              <a:t>float</a:t>
            </a:r>
            <a:r>
              <a:rPr lang="ko-KR" altLang="en-US" dirty="0"/>
              <a:t>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1DD3C9-8EC9-444D-B336-1A0F5E0740DC}"/>
              </a:ext>
            </a:extLst>
          </p:cNvPr>
          <p:cNvCxnSpPr/>
          <p:nvPr/>
        </p:nvCxnSpPr>
        <p:spPr>
          <a:xfrm>
            <a:off x="-571500" y="41763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CA4988-EE9A-4F83-BAA2-B97F1FC82CFD}"/>
              </a:ext>
            </a:extLst>
          </p:cNvPr>
          <p:cNvSpPr txBox="1"/>
          <p:nvPr/>
        </p:nvSpPr>
        <p:spPr>
          <a:xfrm>
            <a:off x="-2286000" y="3921369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255/255/255/255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6B59F4-7FB6-4F6D-B853-53BA9B12C016}"/>
              </a:ext>
            </a:extLst>
          </p:cNvPr>
          <p:cNvCxnSpPr/>
          <p:nvPr/>
        </p:nvCxnSpPr>
        <p:spPr>
          <a:xfrm flipV="1">
            <a:off x="-474785" y="4642338"/>
            <a:ext cx="589085" cy="26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B4D0C-3947-4019-83DB-FC8063D11F65}"/>
              </a:ext>
            </a:extLst>
          </p:cNvPr>
          <p:cNvSpPr txBox="1"/>
          <p:nvPr/>
        </p:nvSpPr>
        <p:spPr>
          <a:xfrm>
            <a:off x="-2118946" y="4967654"/>
            <a:ext cx="17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정규화된</a:t>
            </a:r>
            <a:r>
              <a:rPr lang="ko-KR" altLang="en-US" dirty="0"/>
              <a:t> 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EFBD9-BC50-407F-965F-9821C2B5BD9A}"/>
              </a:ext>
            </a:extLst>
          </p:cNvPr>
          <p:cNvCxnSpPr/>
          <p:nvPr/>
        </p:nvCxnSpPr>
        <p:spPr>
          <a:xfrm flipH="1">
            <a:off x="2321169" y="980343"/>
            <a:ext cx="597877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4E2FDF-AB5A-4728-AC86-7970F8A1AE87}"/>
              </a:ext>
            </a:extLst>
          </p:cNvPr>
          <p:cNvSpPr txBox="1"/>
          <p:nvPr/>
        </p:nvSpPr>
        <p:spPr>
          <a:xfrm>
            <a:off x="3138853" y="763173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후면버퍼</a:t>
            </a:r>
            <a:r>
              <a:rPr lang="ko-KR" altLang="en-US" dirty="0"/>
              <a:t> </a:t>
            </a:r>
            <a:r>
              <a:rPr lang="ko-KR" altLang="en-US" dirty="0" err="1"/>
              <a:t>한칸에</a:t>
            </a:r>
            <a:r>
              <a:rPr lang="ko-KR" altLang="en-US" dirty="0"/>
              <a:t> 색을 어떻게 지정할 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295D2-45DC-4784-A954-9110E460BF77}"/>
              </a:ext>
            </a:extLst>
          </p:cNvPr>
          <p:cNvSpPr txBox="1"/>
          <p:nvPr/>
        </p:nvSpPr>
        <p:spPr>
          <a:xfrm>
            <a:off x="9390186" y="2417981"/>
            <a:ext cx="218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쉐이딩을</a:t>
            </a:r>
            <a:r>
              <a:rPr lang="ko-KR" altLang="en-US" dirty="0"/>
              <a:t> 해주는 프로그램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7D2DB3-B61C-4900-924A-F215ED046970}"/>
              </a:ext>
            </a:extLst>
          </p:cNvPr>
          <p:cNvCxnSpPr/>
          <p:nvPr/>
        </p:nvCxnSpPr>
        <p:spPr>
          <a:xfrm flipH="1" flipV="1">
            <a:off x="8906256" y="3794760"/>
            <a:ext cx="483929" cy="1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69F3E1-AF3C-4CBE-8042-186B95820DFA}"/>
              </a:ext>
            </a:extLst>
          </p:cNvPr>
          <p:cNvSpPr txBox="1"/>
          <p:nvPr/>
        </p:nvSpPr>
        <p:spPr>
          <a:xfrm>
            <a:off x="9390185" y="3813048"/>
            <a:ext cx="1235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기본적으로 이걸로 처리</a:t>
            </a:r>
            <a:endParaRPr lang="en-US" altLang="ko-KR" dirty="0"/>
          </a:p>
          <a:p>
            <a:r>
              <a:rPr lang="ko-KR" altLang="en-US" dirty="0"/>
              <a:t>다르면 </a:t>
            </a:r>
            <a:r>
              <a:rPr lang="ko-KR" altLang="en-US" dirty="0" err="1"/>
              <a:t>느려진다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08F3A1-01E6-424B-83B7-216E138B7B7A}"/>
              </a:ext>
            </a:extLst>
          </p:cNvPr>
          <p:cNvCxnSpPr/>
          <p:nvPr/>
        </p:nvCxnSpPr>
        <p:spPr>
          <a:xfrm flipH="1">
            <a:off x="-474786" y="5916168"/>
            <a:ext cx="589086" cy="8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044B76-96C7-4F37-89A1-8E2B05B5F67D}"/>
              </a:ext>
            </a:extLst>
          </p:cNvPr>
          <p:cNvSpPr txBox="1"/>
          <p:nvPr/>
        </p:nvSpPr>
        <p:spPr>
          <a:xfrm>
            <a:off x="-2423160" y="5758962"/>
            <a:ext cx="160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댑스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3EB11D-948A-4BE1-AD15-26A31DE28FF5}"/>
              </a:ext>
            </a:extLst>
          </p:cNvPr>
          <p:cNvCxnSpPr/>
          <p:nvPr/>
        </p:nvCxnSpPr>
        <p:spPr>
          <a:xfrm>
            <a:off x="-1855177" y="5916168"/>
            <a:ext cx="483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D26D28-D051-47B7-BC50-C196CA6F9C66}"/>
              </a:ext>
            </a:extLst>
          </p:cNvPr>
          <p:cNvSpPr txBox="1"/>
          <p:nvPr/>
        </p:nvSpPr>
        <p:spPr>
          <a:xfrm>
            <a:off x="-1280160" y="5916168"/>
            <a:ext cx="80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</a:t>
            </a:r>
          </a:p>
        </p:txBody>
      </p:sp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rot="0" flipH="1" flipV="1">
            <a:off x="-389890" y="5724525"/>
            <a:ext cx="710565" cy="5524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-2018030" y="5180330"/>
            <a:ext cx="1746885" cy="12007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얼마나 반복할 것인지. 랜더링 할 경우 시간 증가. 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77362-D1EA-4F77-8DF6-BEBEF25D7E23}"/>
              </a:ext>
            </a:extLst>
          </p:cNvPr>
          <p:cNvSpPr txBox="1"/>
          <p:nvPr/>
        </p:nvSpPr>
        <p:spPr>
          <a:xfrm>
            <a:off x="7964170" y="5888990"/>
            <a:ext cx="10883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보통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09F509B-6FA0-4DB1-A5FB-EE6449CBF0EC}"/>
              </a:ext>
            </a:extLst>
          </p:cNvPr>
          <p:cNvCxnSpPr/>
          <p:nvPr/>
        </p:nvCxnSpPr>
        <p:spPr>
          <a:xfrm flipV="1">
            <a:off x="5767754" y="1055077"/>
            <a:ext cx="1679331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391094-DBA9-46F0-8BD3-8A60A0054312}"/>
              </a:ext>
            </a:extLst>
          </p:cNvPr>
          <p:cNvSpPr txBox="1"/>
          <p:nvPr/>
        </p:nvSpPr>
        <p:spPr>
          <a:xfrm>
            <a:off x="7491046" y="474785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크게 그리고 작게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4ADBF5-06F4-43CC-9838-599D3B74500F}"/>
              </a:ext>
            </a:extLst>
          </p:cNvPr>
          <p:cNvCxnSpPr/>
          <p:nvPr/>
        </p:nvCxnSpPr>
        <p:spPr>
          <a:xfrm>
            <a:off x="835269" y="6576646"/>
            <a:ext cx="135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15EFA9-71FE-40DA-AB1B-85225381EB70}"/>
              </a:ext>
            </a:extLst>
          </p:cNvPr>
          <p:cNvSpPr txBox="1"/>
          <p:nvPr/>
        </p:nvSpPr>
        <p:spPr>
          <a:xfrm>
            <a:off x="2690446" y="6330462"/>
            <a:ext cx="282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평균을 내는 것이 일반적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07E9F5-947A-47F7-ABFD-FE6C5FE9F194}"/>
              </a:ext>
            </a:extLst>
          </p:cNvPr>
          <p:cNvCxnSpPr/>
          <p:nvPr/>
        </p:nvCxnSpPr>
        <p:spPr>
          <a:xfrm flipH="1" flipV="1">
            <a:off x="1441938" y="606669"/>
            <a:ext cx="2945424" cy="72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812473-D89B-4D9D-899C-98F308ED1584}"/>
              </a:ext>
            </a:extLst>
          </p:cNvPr>
          <p:cNvSpPr txBox="1"/>
          <p:nvPr/>
        </p:nvSpPr>
        <p:spPr>
          <a:xfrm>
            <a:off x="-553915" y="158206"/>
            <a:ext cx="1872761" cy="36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안티 </a:t>
            </a:r>
            <a:r>
              <a:rPr lang="ko-KR" altLang="en-US" dirty="0" err="1"/>
              <a:t>얼라이징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B2C6AE-A224-469C-B72C-9EDCF6EAC475}"/>
              </a:ext>
            </a:extLst>
          </p:cNvPr>
          <p:cNvCxnSpPr/>
          <p:nvPr/>
        </p:nvCxnSpPr>
        <p:spPr>
          <a:xfrm>
            <a:off x="8458200" y="3200400"/>
            <a:ext cx="1222131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C3B54-596F-41A8-AE3A-1C6269074190}"/>
              </a:ext>
            </a:extLst>
          </p:cNvPr>
          <p:cNvSpPr txBox="1"/>
          <p:nvPr/>
        </p:nvSpPr>
        <p:spPr>
          <a:xfrm>
            <a:off x="9891346" y="2857500"/>
            <a:ext cx="67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결정을 </a:t>
            </a:r>
            <a:r>
              <a:rPr lang="ko-KR" altLang="en-US" dirty="0" err="1"/>
              <a:t>다따로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85B448-2DF4-4DE6-9EEE-57F394E1278D}"/>
              </a:ext>
            </a:extLst>
          </p:cNvPr>
          <p:cNvCxnSpPr/>
          <p:nvPr/>
        </p:nvCxnSpPr>
        <p:spPr>
          <a:xfrm>
            <a:off x="7684477" y="5055577"/>
            <a:ext cx="136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BF89C-6A51-41CC-BA65-568437FC859E}"/>
              </a:ext>
            </a:extLst>
          </p:cNvPr>
          <p:cNvSpPr txBox="1"/>
          <p:nvPr/>
        </p:nvSpPr>
        <p:spPr>
          <a:xfrm>
            <a:off x="9144000" y="4774223"/>
            <a:ext cx="223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대응되는 픽셀에 대해서 한번만 </a:t>
            </a:r>
            <a:r>
              <a:rPr lang="en-US" altLang="ko-KR" dirty="0"/>
              <a:t>(</a:t>
            </a:r>
            <a:r>
              <a:rPr lang="ko-KR" altLang="en-US" dirty="0"/>
              <a:t>원본에서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56B8EB2-B070-4733-B6B4-5D3681523CEE}"/>
              </a:ext>
            </a:extLst>
          </p:cNvPr>
          <p:cNvCxnSpPr/>
          <p:nvPr/>
        </p:nvCxnSpPr>
        <p:spPr>
          <a:xfrm>
            <a:off x="5591908" y="287508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41D064-83C8-4202-9603-1FF0F6DE5783}"/>
              </a:ext>
            </a:extLst>
          </p:cNvPr>
          <p:cNvSpPr txBox="1"/>
          <p:nvPr/>
        </p:nvSpPr>
        <p:spPr>
          <a:xfrm>
            <a:off x="6418385" y="2690419"/>
            <a:ext cx="17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뎁스</a:t>
            </a:r>
            <a:r>
              <a:rPr lang="ko-KR" altLang="en-US" dirty="0"/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D3E4F4-D8B0-46D6-B29D-6E354D4ADD05}"/>
              </a:ext>
            </a:extLst>
          </p:cNvPr>
          <p:cNvCxnSpPr/>
          <p:nvPr/>
        </p:nvCxnSpPr>
        <p:spPr>
          <a:xfrm flipV="1">
            <a:off x="6330462" y="5222631"/>
            <a:ext cx="152106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442E6E-9E16-4F0A-8AC3-11068E49AF03}"/>
              </a:ext>
            </a:extLst>
          </p:cNvPr>
          <p:cNvSpPr txBox="1"/>
          <p:nvPr/>
        </p:nvSpPr>
        <p:spPr>
          <a:xfrm>
            <a:off x="7965831" y="5099538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퀄러티</a:t>
            </a:r>
            <a:r>
              <a:rPr lang="ko-KR" altLang="en-US" dirty="0"/>
              <a:t> 레벨의 크기를 나타냄</a:t>
            </a:r>
          </a:p>
        </p:txBody>
      </p:sp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193000F-39D4-4DA2-B76D-37461852B6C2}"/>
              </a:ext>
            </a:extLst>
          </p:cNvPr>
          <p:cNvCxnSpPr/>
          <p:nvPr/>
        </p:nvCxnSpPr>
        <p:spPr>
          <a:xfrm>
            <a:off x="-246185" y="3349869"/>
            <a:ext cx="41323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A27B76-4969-4834-9919-0BCFB543A547}"/>
              </a:ext>
            </a:extLst>
          </p:cNvPr>
          <p:cNvSpPr txBox="1"/>
          <p:nvPr/>
        </p:nvSpPr>
        <p:spPr>
          <a:xfrm>
            <a:off x="-2110154" y="2224454"/>
            <a:ext cx="152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EBC1E9B-923E-43CF-A0A2-30B263CD6C23}"/>
              </a:ext>
            </a:extLst>
          </p:cNvPr>
          <p:cNvCxnSpPr/>
          <p:nvPr/>
        </p:nvCxnSpPr>
        <p:spPr>
          <a:xfrm>
            <a:off x="6049108" y="5169877"/>
            <a:ext cx="41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0418E2-1E04-4AD5-A5E5-09960CD1D17E}"/>
              </a:ext>
            </a:extLst>
          </p:cNvPr>
          <p:cNvSpPr txBox="1"/>
          <p:nvPr/>
        </p:nvSpPr>
        <p:spPr>
          <a:xfrm>
            <a:off x="6462346" y="4985211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변해도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878371-22F9-468A-A266-2FC6F5DB5415}"/>
              </a:ext>
            </a:extLst>
          </p:cNvPr>
          <p:cNvCxnSpPr/>
          <p:nvPr/>
        </p:nvCxnSpPr>
        <p:spPr>
          <a:xfrm>
            <a:off x="-246185" y="4018085"/>
            <a:ext cx="4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94833C-78B9-4433-A3FF-A3A90F9AE2D2}"/>
              </a:ext>
            </a:extLst>
          </p:cNvPr>
          <p:cNvSpPr txBox="1"/>
          <p:nvPr/>
        </p:nvSpPr>
        <p:spPr>
          <a:xfrm>
            <a:off x="-1943100" y="3815862"/>
            <a:ext cx="136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+ enter</a:t>
            </a:r>
            <a:r>
              <a:rPr lang="ko-KR" altLang="en-US" dirty="0"/>
              <a:t>하면 모드가 바뀐다</a:t>
            </a:r>
            <a:r>
              <a:rPr lang="en-US" altLang="ko-KR" dirty="0"/>
              <a:t>.??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234204-F6F5-4AE7-BAAD-F9BAD29378F3}"/>
              </a:ext>
            </a:extLst>
          </p:cNvPr>
          <p:cNvCxnSpPr/>
          <p:nvPr/>
        </p:nvCxnSpPr>
        <p:spPr>
          <a:xfrm>
            <a:off x="7077808" y="6638192"/>
            <a:ext cx="870438" cy="14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C7206A-3DEA-46CC-BAD1-B7836B1FA227}"/>
              </a:ext>
            </a:extLst>
          </p:cNvPr>
          <p:cNvSpPr txBox="1"/>
          <p:nvPr/>
        </p:nvSpPr>
        <p:spPr>
          <a:xfrm>
            <a:off x="8080130" y="6418330"/>
            <a:ext cx="290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enter</a:t>
            </a:r>
            <a:r>
              <a:rPr lang="ko-KR" altLang="en-US" dirty="0"/>
              <a:t>을 해도 화면모드가 바뀌지 않도록</a:t>
            </a:r>
          </a:p>
        </p:txBody>
      </p:sp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85363-6CE1-436C-8352-EFF6BC090841}"/>
              </a:ext>
            </a:extLst>
          </p:cNvPr>
          <p:cNvSpPr txBox="1"/>
          <p:nvPr/>
        </p:nvSpPr>
        <p:spPr>
          <a:xfrm>
            <a:off x="7622931" y="5433646"/>
            <a:ext cx="152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 크기를 변경 </a:t>
            </a:r>
            <a:r>
              <a:rPr lang="ko-KR" altLang="en-US" dirty="0" err="1"/>
              <a:t>할수</a:t>
            </a:r>
            <a:r>
              <a:rPr lang="ko-KR" altLang="en-US" dirty="0"/>
              <a:t> </a:t>
            </a:r>
            <a:r>
              <a:rPr lang="ko-KR" altLang="en-US" dirty="0" err="1"/>
              <a:t>잇음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565" y="15827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F5946-A4C4-48B3-AD2B-A2BF45138947}"/>
              </a:ext>
            </a:extLst>
          </p:cNvPr>
          <p:cNvSpPr txBox="1"/>
          <p:nvPr/>
        </p:nvSpPr>
        <p:spPr>
          <a:xfrm>
            <a:off x="1433145" y="2092570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콤</a:t>
            </a:r>
            <a:r>
              <a:rPr lang="ko-KR" altLang="en-US" dirty="0"/>
              <a:t> 객체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376F4E-43C2-4893-AD44-101540DA6BAD}"/>
              </a:ext>
            </a:extLst>
          </p:cNvPr>
          <p:cNvCxnSpPr>
            <a:cxnSpLocks/>
          </p:cNvCxnSpPr>
          <p:nvPr/>
        </p:nvCxnSpPr>
        <p:spPr>
          <a:xfrm flipH="1">
            <a:off x="4299438" y="2567354"/>
            <a:ext cx="773724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8CA8DA-2482-47AB-B8D1-E9A983E2C840}"/>
              </a:ext>
            </a:extLst>
          </p:cNvPr>
          <p:cNvSpPr txBox="1"/>
          <p:nvPr/>
        </p:nvSpPr>
        <p:spPr>
          <a:xfrm>
            <a:off x="5213837" y="2461902"/>
            <a:ext cx="56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</a:t>
            </a:r>
            <a:r>
              <a:rPr lang="ko-KR" altLang="en-US" dirty="0" err="1"/>
              <a:t>랜더</a:t>
            </a:r>
            <a:r>
              <a:rPr lang="ko-KR" altLang="en-US" dirty="0"/>
              <a:t> 타겟 버퍼를 가져올 수 있음</a:t>
            </a:r>
            <a:r>
              <a:rPr lang="en-US" altLang="ko-KR" dirty="0"/>
              <a:t>(</a:t>
            </a:r>
            <a:r>
              <a:rPr lang="ko-KR" altLang="en-US" dirty="0" err="1"/>
              <a:t>백버퍼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D1D39A2-A951-4CEC-81EA-6AFAD75808C1}"/>
              </a:ext>
            </a:extLst>
          </p:cNvPr>
          <p:cNvCxnSpPr>
            <a:cxnSpLocks/>
          </p:cNvCxnSpPr>
          <p:nvPr/>
        </p:nvCxnSpPr>
        <p:spPr>
          <a:xfrm flipV="1">
            <a:off x="4747846" y="3789485"/>
            <a:ext cx="4396154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6C0D4-194E-48CD-87F3-3B209544FCCE}"/>
              </a:ext>
            </a:extLst>
          </p:cNvPr>
          <p:cNvSpPr txBox="1"/>
          <p:nvPr/>
        </p:nvSpPr>
        <p:spPr>
          <a:xfrm>
            <a:off x="8836270" y="35327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동기화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7725B2-7086-4619-A7E4-CEA4459274A3}"/>
              </a:ext>
            </a:extLst>
          </p:cNvPr>
          <p:cNvCxnSpPr/>
          <p:nvPr/>
        </p:nvCxnSpPr>
        <p:spPr>
          <a:xfrm flipV="1">
            <a:off x="8431823" y="4488528"/>
            <a:ext cx="712177" cy="6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8D5F14-84DC-40E3-AEFD-A57CA9AFE93B}"/>
              </a:ext>
            </a:extLst>
          </p:cNvPr>
          <p:cNvSpPr txBox="1"/>
          <p:nvPr/>
        </p:nvSpPr>
        <p:spPr>
          <a:xfrm>
            <a:off x="9662745" y="4360985"/>
            <a:ext cx="1433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를 쓰면 섞일지도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적을 수록 빠르지만 </a:t>
            </a:r>
            <a:r>
              <a:rPr lang="en-US" altLang="ko-KR" dirty="0"/>
              <a:t>1</a:t>
            </a:r>
            <a:r>
              <a:rPr lang="ko-KR" altLang="en-US" dirty="0"/>
              <a:t>이 좋음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77DE1F4-F253-4419-8D9A-03505A53741A}"/>
              </a:ext>
            </a:extLst>
          </p:cNvPr>
          <p:cNvCxnSpPr/>
          <p:nvPr/>
        </p:nvCxnSpPr>
        <p:spPr>
          <a:xfrm>
            <a:off x="-298938" y="5416062"/>
            <a:ext cx="650630" cy="40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766EF-A6F0-41D9-96EC-BEC6871554BE}"/>
              </a:ext>
            </a:extLst>
          </p:cNvPr>
          <p:cNvSpPr txBox="1"/>
          <p:nvPr/>
        </p:nvSpPr>
        <p:spPr>
          <a:xfrm>
            <a:off x="-1630974" y="5092896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주로 </a:t>
            </a:r>
            <a:r>
              <a:rPr lang="en-US" altLang="ko-KR" dirty="0"/>
              <a:t>0 </a:t>
            </a:r>
          </a:p>
          <a:p>
            <a:r>
              <a:rPr lang="ko-KR" altLang="en-US" dirty="0"/>
              <a:t>큐로 작동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AEDED2-F133-4C89-BC68-A1240565F8A7}"/>
              </a:ext>
            </a:extLst>
          </p:cNvPr>
          <p:cNvCxnSpPr/>
          <p:nvPr/>
        </p:nvCxnSpPr>
        <p:spPr>
          <a:xfrm>
            <a:off x="-518745" y="3532751"/>
            <a:ext cx="800099" cy="44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F8C1F7-4816-4609-9C90-05085C4969C4}"/>
              </a:ext>
            </a:extLst>
          </p:cNvPr>
          <p:cNvSpPr txBox="1"/>
          <p:nvPr/>
        </p:nvSpPr>
        <p:spPr>
          <a:xfrm>
            <a:off x="-1916723" y="2971800"/>
            <a:ext cx="1283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전면 버퍼로 </a:t>
            </a:r>
            <a:r>
              <a:rPr lang="ko-KR" altLang="en-US" dirty="0" err="1"/>
              <a:t>옮길수</a:t>
            </a:r>
            <a:r>
              <a:rPr lang="ko-KR" altLang="en-US" dirty="0"/>
              <a:t> </a:t>
            </a:r>
            <a:r>
              <a:rPr lang="ko-KR" altLang="en-US" dirty="0" err="1"/>
              <a:t>있게되어짐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C23958-6B6E-44B2-9D50-AE96E8FE71FE}"/>
              </a:ext>
            </a:extLst>
          </p:cNvPr>
          <p:cNvCxnSpPr/>
          <p:nvPr/>
        </p:nvCxnSpPr>
        <p:spPr>
          <a:xfrm flipV="1">
            <a:off x="7429500" y="2373923"/>
            <a:ext cx="1608992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F0E18C-93FF-4338-A5F0-EE52D5A28784}"/>
              </a:ext>
            </a:extLst>
          </p:cNvPr>
          <p:cNvSpPr txBox="1"/>
          <p:nvPr/>
        </p:nvSpPr>
        <p:spPr>
          <a:xfrm>
            <a:off x="9073662" y="2259623"/>
            <a:ext cx="163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입체 영상을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655633" y="809469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-1514007" y="2038662"/>
            <a:ext cx="1858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웨어</a:t>
            </a:r>
            <a:r>
              <a:rPr lang="ko-KR" altLang="en-US" dirty="0"/>
              <a:t> 적으로 정해져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60hz -&gt; 60</a:t>
            </a:r>
            <a:r>
              <a:rPr lang="ko-KR" altLang="en-US" dirty="0"/>
              <a:t>이 되면 좋음 너무 높아 봐야 </a:t>
            </a:r>
            <a:r>
              <a:rPr lang="ko-KR" altLang="en-US" dirty="0" err="1"/>
              <a:t>필요없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/>
          <p:nvPr/>
        </p:nvCxnSpPr>
        <p:spPr>
          <a:xfrm flipV="1">
            <a:off x="8724275" y="3072984"/>
            <a:ext cx="1379095" cy="1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10658007" y="2698230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2" y="5351489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4976" y="70201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C40BF2-8690-4C08-BFC0-7A565896342F}"/>
              </a:ext>
            </a:extLst>
          </p:cNvPr>
          <p:cNvCxnSpPr/>
          <p:nvPr/>
        </p:nvCxnSpPr>
        <p:spPr>
          <a:xfrm flipH="1">
            <a:off x="8212015" y="6101862"/>
            <a:ext cx="624254" cy="10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008E27-3036-4EBE-875A-904FFBAFB25A}"/>
              </a:ext>
            </a:extLst>
          </p:cNvPr>
          <p:cNvSpPr txBox="1"/>
          <p:nvPr/>
        </p:nvSpPr>
        <p:spPr>
          <a:xfrm>
            <a:off x="9398976" y="5864469"/>
            <a:ext cx="1846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전체화면인지 아닌지를 </a:t>
            </a:r>
            <a:r>
              <a:rPr lang="ko-KR" altLang="en-US" dirty="0" err="1"/>
              <a:t>알수</a:t>
            </a:r>
            <a:r>
              <a:rPr lang="ko-KR" altLang="en-US" dirty="0"/>
              <a:t> 있게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248B1E-2314-4724-A48B-BA39DE402310}"/>
              </a:ext>
            </a:extLst>
          </p:cNvPr>
          <p:cNvCxnSpPr/>
          <p:nvPr/>
        </p:nvCxnSpPr>
        <p:spPr>
          <a:xfrm>
            <a:off x="5372100" y="1002323"/>
            <a:ext cx="1380392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57B7C4-E144-43F4-BF66-60DBFB506D7A}"/>
              </a:ext>
            </a:extLst>
          </p:cNvPr>
          <p:cNvSpPr txBox="1"/>
          <p:nvPr/>
        </p:nvSpPr>
        <p:spPr>
          <a:xfrm>
            <a:off x="7112976" y="773723"/>
            <a:ext cx="254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그냥 채우는 것 진정한 변경은 아님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1E5E4A-1BE6-4B14-89C8-165572A99E70}"/>
              </a:ext>
            </a:extLst>
          </p:cNvPr>
          <p:cNvCxnSpPr/>
          <p:nvPr/>
        </p:nvCxnSpPr>
        <p:spPr>
          <a:xfrm>
            <a:off x="9592408" y="1314547"/>
            <a:ext cx="149469" cy="53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5D0121-1C24-4A01-BF24-F8B17792BE0A}"/>
              </a:ext>
            </a:extLst>
          </p:cNvPr>
          <p:cNvSpPr txBox="1"/>
          <p:nvPr/>
        </p:nvSpPr>
        <p:spPr>
          <a:xfrm>
            <a:off x="9319846" y="1960878"/>
            <a:ext cx="149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바탕화면의 크기를 바꿔야함</a:t>
            </a:r>
          </a:p>
        </p:txBody>
      </p:sp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CA6A3B-C64A-4DE6-A448-D6B89B7523B1}"/>
              </a:ext>
            </a:extLst>
          </p:cNvPr>
          <p:cNvCxnSpPr/>
          <p:nvPr/>
        </p:nvCxnSpPr>
        <p:spPr>
          <a:xfrm>
            <a:off x="6734908" y="84406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6F40DB7-24CD-4C86-9BC7-608A01AA538D}"/>
              </a:ext>
            </a:extLst>
          </p:cNvPr>
          <p:cNvCxnSpPr/>
          <p:nvPr/>
        </p:nvCxnSpPr>
        <p:spPr>
          <a:xfrm flipH="1">
            <a:off x="8836269" y="1696915"/>
            <a:ext cx="43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6F4C01-B62B-4976-ADFB-9498274379D5}"/>
              </a:ext>
            </a:extLst>
          </p:cNvPr>
          <p:cNvSpPr txBox="1"/>
          <p:nvPr/>
        </p:nvSpPr>
        <p:spPr>
          <a:xfrm>
            <a:off x="9434146" y="1556238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진정한 의미의 바탕화면 모드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76EDF4-64B7-4662-87E8-122501A05C3B}"/>
              </a:ext>
            </a:extLst>
          </p:cNvPr>
          <p:cNvCxnSpPr/>
          <p:nvPr/>
        </p:nvCxnSpPr>
        <p:spPr>
          <a:xfrm flipV="1">
            <a:off x="5468815" y="2101362"/>
            <a:ext cx="3965331" cy="34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폭발: 8pt 12">
            <a:extLst>
              <a:ext uri="{FF2B5EF4-FFF2-40B4-BE49-F238E27FC236}">
                <a16:creationId xmlns:a16="http://schemas.microsoft.com/office/drawing/2014/main" id="{22E2D477-FE10-4914-BC02-DCA3D36500F0}"/>
              </a:ext>
            </a:extLst>
          </p:cNvPr>
          <p:cNvSpPr/>
          <p:nvPr/>
        </p:nvSpPr>
        <p:spPr>
          <a:xfrm>
            <a:off x="-197827" y="2202569"/>
            <a:ext cx="395654" cy="386861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68EC84-818E-44FE-983F-AC49505F5E94}"/>
              </a:ext>
            </a:extLst>
          </p:cNvPr>
          <p:cNvCxnSpPr/>
          <p:nvPr/>
        </p:nvCxnSpPr>
        <p:spPr>
          <a:xfrm flipH="1">
            <a:off x="9144000" y="5636302"/>
            <a:ext cx="524656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3993-86C6-4E06-AD50-A7D722D342D8}"/>
              </a:ext>
            </a:extLst>
          </p:cNvPr>
          <p:cNvSpPr txBox="1"/>
          <p:nvPr/>
        </p:nvSpPr>
        <p:spPr>
          <a:xfrm>
            <a:off x="10028420" y="4976734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이거씀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B7AF-DFC4-4DA2-82B1-7D337B425C7A}"/>
              </a:ext>
            </a:extLst>
          </p:cNvPr>
          <p:cNvCxnSpPr/>
          <p:nvPr/>
        </p:nvCxnSpPr>
        <p:spPr>
          <a:xfrm>
            <a:off x="4946754" y="64457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F40532-506C-4569-908F-5A56D54F2426}"/>
              </a:ext>
            </a:extLst>
          </p:cNvPr>
          <p:cNvSpPr txBox="1"/>
          <p:nvPr/>
        </p:nvSpPr>
        <p:spPr>
          <a:xfrm>
            <a:off x="5861154" y="7030387"/>
            <a:ext cx="18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684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CA8E4E-D904-4433-8A9B-0F5EBD308456}"/>
              </a:ext>
            </a:extLst>
          </p:cNvPr>
          <p:cNvCxnSpPr/>
          <p:nvPr/>
        </p:nvCxnSpPr>
        <p:spPr>
          <a:xfrm flipV="1">
            <a:off x="5476240" y="2946400"/>
            <a:ext cx="782320" cy="16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A2E4EC-CEF9-4E20-9ABD-6D7D5215CD71}"/>
              </a:ext>
            </a:extLst>
          </p:cNvPr>
          <p:cNvSpPr txBox="1"/>
          <p:nvPr/>
        </p:nvSpPr>
        <p:spPr>
          <a:xfrm>
            <a:off x="6441440" y="283464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커맨드를 </a:t>
            </a:r>
            <a:r>
              <a:rPr lang="ko-KR" altLang="en-US" dirty="0" err="1"/>
              <a:t>만들수</a:t>
            </a:r>
            <a:r>
              <a:rPr lang="ko-KR" altLang="en-US" dirty="0"/>
              <a:t> 있음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5586BD-3E96-4251-B4D9-CC2BB963F374}"/>
              </a:ext>
            </a:extLst>
          </p:cNvPr>
          <p:cNvCxnSpPr/>
          <p:nvPr/>
        </p:nvCxnSpPr>
        <p:spPr>
          <a:xfrm>
            <a:off x="1117600" y="4175760"/>
            <a:ext cx="6604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6D1EB5-765D-4968-9AC3-1477A306FCCD}"/>
              </a:ext>
            </a:extLst>
          </p:cNvPr>
          <p:cNvSpPr txBox="1"/>
          <p:nvPr/>
        </p:nvSpPr>
        <p:spPr>
          <a:xfrm>
            <a:off x="0" y="3897868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Set&amp;draw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0D6B55-09B8-4445-B079-53C924D8847D}"/>
              </a:ext>
            </a:extLst>
          </p:cNvPr>
          <p:cNvCxnSpPr>
            <a:cxnSpLocks/>
          </p:cNvCxnSpPr>
          <p:nvPr/>
        </p:nvCxnSpPr>
        <p:spPr>
          <a:xfrm flipH="1" flipV="1">
            <a:off x="4480560" y="6492240"/>
            <a:ext cx="37592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AAFB81-E1D7-4C4B-8B9A-1C1168767CF6}"/>
              </a:ext>
            </a:extLst>
          </p:cNvPr>
          <p:cNvSpPr txBox="1"/>
          <p:nvPr/>
        </p:nvSpPr>
        <p:spPr>
          <a:xfrm>
            <a:off x="5252720" y="6858000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풀어냄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F99BE96-491D-4D70-9FB4-B5D829F9AD2C}"/>
              </a:ext>
            </a:extLst>
          </p:cNvPr>
          <p:cNvCxnSpPr/>
          <p:nvPr/>
        </p:nvCxnSpPr>
        <p:spPr>
          <a:xfrm>
            <a:off x="2905760" y="1656080"/>
            <a:ext cx="660400" cy="41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DE5E0C-551D-4EAB-AA26-6A25A860D69F}"/>
              </a:ext>
            </a:extLst>
          </p:cNvPr>
          <p:cNvSpPr txBox="1"/>
          <p:nvPr/>
        </p:nvSpPr>
        <p:spPr>
          <a:xfrm>
            <a:off x="1574800" y="1534160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문제를 냄</a:t>
            </a:r>
          </a:p>
        </p:txBody>
      </p:sp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3831455-B87F-4A59-87D2-356D50F3E790}"/>
              </a:ext>
            </a:extLst>
          </p:cNvPr>
          <p:cNvCxnSpPr/>
          <p:nvPr/>
        </p:nvCxnSpPr>
        <p:spPr>
          <a:xfrm>
            <a:off x="-426720" y="2092960"/>
            <a:ext cx="7620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E3FEF5-4BBC-48CE-BF40-EA26DEB938C1}"/>
              </a:ext>
            </a:extLst>
          </p:cNvPr>
          <p:cNvSpPr txBox="1"/>
          <p:nvPr/>
        </p:nvSpPr>
        <p:spPr>
          <a:xfrm>
            <a:off x="-2550160" y="1452880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여기에 명령어를 넣음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0308DF-6309-4090-A19F-3DA33C1EE64D}"/>
              </a:ext>
            </a:extLst>
          </p:cNvPr>
          <p:cNvCxnSpPr/>
          <p:nvPr/>
        </p:nvCxnSpPr>
        <p:spPr>
          <a:xfrm flipV="1">
            <a:off x="3708400" y="1916331"/>
            <a:ext cx="985520" cy="9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C7AB49-45DF-4E51-83B7-9DD056EFCD48}"/>
              </a:ext>
            </a:extLst>
          </p:cNvPr>
          <p:cNvCxnSpPr/>
          <p:nvPr/>
        </p:nvCxnSpPr>
        <p:spPr>
          <a:xfrm>
            <a:off x="7396480" y="3627120"/>
            <a:ext cx="13106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DA4F88-06C1-4A52-8338-D389E8A2E277}"/>
              </a:ext>
            </a:extLst>
          </p:cNvPr>
          <p:cNvSpPr txBox="1"/>
          <p:nvPr/>
        </p:nvSpPr>
        <p:spPr>
          <a:xfrm>
            <a:off x="8879840" y="376936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그리는거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채굴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1AE948-9B72-4B3C-B3F9-C4D3CDC55968}"/>
              </a:ext>
            </a:extLst>
          </p:cNvPr>
          <p:cNvCxnSpPr/>
          <p:nvPr/>
        </p:nvCxnSpPr>
        <p:spPr>
          <a:xfrm flipV="1">
            <a:off x="7548880" y="2479040"/>
            <a:ext cx="19710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C2C26F-4D93-40DC-A3A7-AEEEB7046367}"/>
              </a:ext>
            </a:extLst>
          </p:cNvPr>
          <p:cNvSpPr txBox="1"/>
          <p:nvPr/>
        </p:nvSpPr>
        <p:spPr>
          <a:xfrm>
            <a:off x="9692640" y="1813560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들을 구분하기 위함 값</a:t>
            </a:r>
          </a:p>
        </p:txBody>
      </p:sp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F2DD69-7062-4C1A-9931-1F847C89123B}"/>
              </a:ext>
            </a:extLst>
          </p:cNvPr>
          <p:cNvCxnSpPr/>
          <p:nvPr/>
        </p:nvCxnSpPr>
        <p:spPr>
          <a:xfrm>
            <a:off x="-426720" y="3738880"/>
            <a:ext cx="680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2EBFCC-FF66-4C02-9FDA-6EF14A9A5DD9}"/>
              </a:ext>
            </a:extLst>
          </p:cNvPr>
          <p:cNvSpPr txBox="1"/>
          <p:nvPr/>
        </p:nvSpPr>
        <p:spPr>
          <a:xfrm>
            <a:off x="-2316480" y="3429000"/>
            <a:ext cx="186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 객체 </a:t>
            </a:r>
            <a:r>
              <a:rPr lang="en-US" altLang="ko-KR" dirty="0"/>
              <a:t>: </a:t>
            </a:r>
            <a:r>
              <a:rPr lang="ko-KR" altLang="en-US" dirty="0"/>
              <a:t>초기 파이프 라인 상태로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6EC195-B7C0-482C-8C14-B1EFBEB02963}"/>
              </a:ext>
            </a:extLst>
          </p:cNvPr>
          <p:cNvCxnSpPr/>
          <p:nvPr/>
        </p:nvCxnSpPr>
        <p:spPr>
          <a:xfrm>
            <a:off x="6451600" y="1554480"/>
            <a:ext cx="180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C86F14-9EEE-4741-9E84-AEADE31BB516}"/>
              </a:ext>
            </a:extLst>
          </p:cNvPr>
          <p:cNvSpPr txBox="1"/>
          <p:nvPr/>
        </p:nvSpPr>
        <p:spPr>
          <a:xfrm>
            <a:off x="8727440" y="138176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명령을 닫고 큐에 넘겨줌</a:t>
            </a:r>
          </a:p>
        </p:txBody>
      </p:sp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3CB879-8C46-47EF-8453-3FB3D8C113FA}"/>
              </a:ext>
            </a:extLst>
          </p:cNvPr>
          <p:cNvCxnSpPr/>
          <p:nvPr/>
        </p:nvCxnSpPr>
        <p:spPr>
          <a:xfrm flipV="1">
            <a:off x="7772400" y="756138"/>
            <a:ext cx="835269" cy="67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746D43-6C10-4F93-AF59-C41824F08242}"/>
              </a:ext>
            </a:extLst>
          </p:cNvPr>
          <p:cNvSpPr txBox="1"/>
          <p:nvPr/>
        </p:nvSpPr>
        <p:spPr>
          <a:xfrm>
            <a:off x="9020908" y="307731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연관 깊음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4D729-3835-4208-BEE4-9F772931A233}"/>
              </a:ext>
            </a:extLst>
          </p:cNvPr>
          <p:cNvSpPr/>
          <p:nvPr/>
        </p:nvSpPr>
        <p:spPr>
          <a:xfrm>
            <a:off x="61546" y="4897315"/>
            <a:ext cx="9020908" cy="196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9DB5AC-ACC8-4D64-AC2E-D7FFE5C6E29A}"/>
              </a:ext>
            </a:extLst>
          </p:cNvPr>
          <p:cNvSpPr/>
          <p:nvPr/>
        </p:nvSpPr>
        <p:spPr>
          <a:xfrm>
            <a:off x="61546" y="2886809"/>
            <a:ext cx="6699739" cy="35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BAB43E-2E0B-46D5-A9D1-671605DA2B84}"/>
              </a:ext>
            </a:extLst>
          </p:cNvPr>
          <p:cNvCxnSpPr/>
          <p:nvPr/>
        </p:nvCxnSpPr>
        <p:spPr>
          <a:xfrm>
            <a:off x="8994098" y="569626"/>
            <a:ext cx="44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4FE8D-E159-441E-9DE1-2EDC95D48B1A}"/>
              </a:ext>
            </a:extLst>
          </p:cNvPr>
          <p:cNvSpPr txBox="1"/>
          <p:nvPr/>
        </p:nvSpPr>
        <p:spPr>
          <a:xfrm>
            <a:off x="9683646" y="246460"/>
            <a:ext cx="21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백터의</a:t>
            </a:r>
            <a:r>
              <a:rPr lang="ko-KR" altLang="en-US" dirty="0"/>
              <a:t> 연산으로 그대로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4212-3340-440B-85E5-20EB0D11F673}"/>
              </a:ext>
            </a:extLst>
          </p:cNvPr>
          <p:cNvSpPr txBox="1"/>
          <p:nvPr/>
        </p:nvSpPr>
        <p:spPr>
          <a:xfrm>
            <a:off x="9020908" y="465992"/>
            <a:ext cx="17408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카메라에 가장 가까운 거리 가장 먼 거리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깊이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z’ </a:t>
            </a:r>
            <a:r>
              <a:rPr lang="ko-KR" altLang="en-US" dirty="0"/>
              <a:t>클수록 멀리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깊이감을 표현하는 데이터가 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endParaRPr lang="en-US" altLang="ko-KR" dirty="0"/>
          </a:p>
          <a:p>
            <a:r>
              <a:rPr lang="ko-KR" altLang="en-US" dirty="0"/>
              <a:t>반비례</a:t>
            </a:r>
            <a:endParaRPr lang="en-US" altLang="ko-KR" dirty="0"/>
          </a:p>
          <a:p>
            <a:r>
              <a:rPr lang="en-US" altLang="ko-KR" dirty="0"/>
              <a:t>Memory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18C2AD-FA10-4A9C-9815-321424121341}"/>
              </a:ext>
            </a:extLst>
          </p:cNvPr>
          <p:cNvCxnSpPr/>
          <p:nvPr/>
        </p:nvCxnSpPr>
        <p:spPr>
          <a:xfrm flipH="1">
            <a:off x="6989885" y="712177"/>
            <a:ext cx="79130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7AA83-4E77-4CA3-8B70-1CD0A46FD1A2}"/>
              </a:ext>
            </a:extLst>
          </p:cNvPr>
          <p:cNvSpPr txBox="1"/>
          <p:nvPr/>
        </p:nvSpPr>
        <p:spPr>
          <a:xfrm>
            <a:off x="6743700" y="0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0DCEAF-7A8C-48AD-BC30-A159E66B0BAE}"/>
              </a:ext>
            </a:extLst>
          </p:cNvPr>
          <p:cNvCxnSpPr/>
          <p:nvPr/>
        </p:nvCxnSpPr>
        <p:spPr>
          <a:xfrm>
            <a:off x="8308731" y="5002823"/>
            <a:ext cx="650631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6B56D8-281C-4E54-AFA1-2952FBD17E6E}"/>
              </a:ext>
            </a:extLst>
          </p:cNvPr>
          <p:cNvSpPr txBox="1"/>
          <p:nvPr/>
        </p:nvSpPr>
        <p:spPr>
          <a:xfrm>
            <a:off x="9504485" y="5846885"/>
            <a:ext cx="215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깊이를 가지고 있는 버퍼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EEC265-7546-4D86-A641-DFF3C0322D9D}"/>
              </a:ext>
            </a:extLst>
          </p:cNvPr>
          <p:cNvCxnSpPr/>
          <p:nvPr/>
        </p:nvCxnSpPr>
        <p:spPr>
          <a:xfrm>
            <a:off x="3050931" y="6312877"/>
            <a:ext cx="149469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65B7CB-520A-4C48-88AB-1B127D2DD142}"/>
              </a:ext>
            </a:extLst>
          </p:cNvPr>
          <p:cNvSpPr txBox="1"/>
          <p:nvPr/>
        </p:nvSpPr>
        <p:spPr>
          <a:xfrm>
            <a:off x="3560885" y="5926015"/>
            <a:ext cx="1274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뎁스버퍼가</a:t>
            </a:r>
            <a:r>
              <a:rPr lang="ko-KR" altLang="en-US" dirty="0"/>
              <a:t> 작으면</a:t>
            </a:r>
            <a:r>
              <a:rPr lang="en-US" altLang="ko-KR" dirty="0"/>
              <a:t>? </a:t>
            </a:r>
            <a:r>
              <a:rPr lang="ko-KR" altLang="en-US" dirty="0"/>
              <a:t>그린다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1DFC11B-3074-4D46-8951-5377613FF84D}"/>
              </a:ext>
            </a:extLst>
          </p:cNvPr>
          <p:cNvCxnSpPr/>
          <p:nvPr/>
        </p:nvCxnSpPr>
        <p:spPr>
          <a:xfrm>
            <a:off x="-158262" y="4642338"/>
            <a:ext cx="518747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802DB4-A54D-4EF8-8155-C8EFD1E4BB69}"/>
              </a:ext>
            </a:extLst>
          </p:cNvPr>
          <p:cNvSpPr txBox="1"/>
          <p:nvPr/>
        </p:nvSpPr>
        <p:spPr>
          <a:xfrm>
            <a:off x="-1863968" y="424663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 버퍼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3FC771-F3D9-416C-8625-905FAAEC260F}"/>
              </a:ext>
            </a:extLst>
          </p:cNvPr>
          <p:cNvCxnSpPr/>
          <p:nvPr/>
        </p:nvCxnSpPr>
        <p:spPr>
          <a:xfrm flipV="1">
            <a:off x="8664315" y="1109272"/>
            <a:ext cx="1783829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C96888-5C41-45CB-A548-F20C653AB286}"/>
              </a:ext>
            </a:extLst>
          </p:cNvPr>
          <p:cNvSpPr txBox="1"/>
          <p:nvPr/>
        </p:nvSpPr>
        <p:spPr>
          <a:xfrm>
            <a:off x="10747948" y="704538"/>
            <a:ext cx="232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바꾸려고 했는데 선형적으로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증가 시켜 보정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FAE7C-D10D-4489-9054-F2D91DC4A16B}"/>
              </a:ext>
            </a:extLst>
          </p:cNvPr>
          <p:cNvCxnSpPr/>
          <p:nvPr/>
        </p:nvCxnSpPr>
        <p:spPr>
          <a:xfrm>
            <a:off x="8769246" y="4616970"/>
            <a:ext cx="104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4D4D3-B2DF-4128-AC6D-C2FBF68670F7}"/>
              </a:ext>
            </a:extLst>
          </p:cNvPr>
          <p:cNvSpPr txBox="1"/>
          <p:nvPr/>
        </p:nvSpPr>
        <p:spPr>
          <a:xfrm>
            <a:off x="10073390" y="4227226"/>
            <a:ext cx="13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출력을 하면 더 </a:t>
            </a:r>
            <a:r>
              <a:rPr lang="ko-KR" altLang="en-US" dirty="0" err="1"/>
              <a:t>어두워짐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100</Pages>
  <Paragraphs>342</Paragraphs>
  <Words>1114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Louis</dc:creator>
  <cp:lastModifiedBy>김 태화</cp:lastModifiedBy>
  <dc:title>Game Programming with DirectX</dc:title>
  <dcterms:modified xsi:type="dcterms:W3CDTF">2018-04-26T07:17:56Z</dcterms:modified>
</cp:coreProperties>
</file>